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C5687A-89EC-429B-83BB-15F736E48905}" v="24" dt="2025-06-25T17:47:43.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802" autoAdjust="0"/>
  </p:normalViewPr>
  <p:slideViewPr>
    <p:cSldViewPr snapToGrid="0" snapToObjects="1">
      <p:cViewPr varScale="1">
        <p:scale>
          <a:sx n="52" d="100"/>
          <a:sy n="52" d="100"/>
        </p:scale>
        <p:origin x="2338" y="2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aung-W214020049" userId="7b2e0730-007b-42b0-9905-5f6f7f5d4ecd" providerId="ADAL" clId="{7CC5687A-89EC-429B-83BB-15F736E48905}"/>
    <pc:docChg chg="undo custSel modSld">
      <pc:chgData name="win.aung-W214020049" userId="7b2e0730-007b-42b0-9905-5f6f7f5d4ecd" providerId="ADAL" clId="{7CC5687A-89EC-429B-83BB-15F736E48905}" dt="2025-06-25T17:47:49.068" v="72" actId="167"/>
      <pc:docMkLst>
        <pc:docMk/>
      </pc:docMkLst>
      <pc:sldChg chg="addSp modSp mod modAnim modNotesTx">
        <pc:chgData name="win.aung-W214020049" userId="7b2e0730-007b-42b0-9905-5f6f7f5d4ecd" providerId="ADAL" clId="{7CC5687A-89EC-429B-83BB-15F736E48905}" dt="2025-06-25T17:31:15.929" v="35" actId="167"/>
        <pc:sldMkLst>
          <pc:docMk/>
          <pc:sldMk cId="0" sldId="256"/>
        </pc:sldMkLst>
        <pc:picChg chg="add mod ord">
          <ac:chgData name="win.aung-W214020049" userId="7b2e0730-007b-42b0-9905-5f6f7f5d4ecd" providerId="ADAL" clId="{7CC5687A-89EC-429B-83BB-15F736E48905}" dt="2025-06-25T17:31:15.929" v="35" actId="167"/>
          <ac:picMkLst>
            <pc:docMk/>
            <pc:sldMk cId="0" sldId="256"/>
            <ac:picMk id="4" creationId="{942896B4-B7EA-1D08-0655-38415EAD9E87}"/>
          </ac:picMkLst>
        </pc:picChg>
        <pc:picChg chg="mod ord">
          <ac:chgData name="win.aung-W214020049" userId="7b2e0730-007b-42b0-9905-5f6f7f5d4ecd" providerId="ADAL" clId="{7CC5687A-89EC-429B-83BB-15F736E48905}" dt="2025-06-25T17:31:12.854" v="34" actId="167"/>
          <ac:picMkLst>
            <pc:docMk/>
            <pc:sldMk cId="0" sldId="256"/>
            <ac:picMk id="5" creationId="{1EA0F8CC-176F-468E-7BF4-540733FBFCBD}"/>
          </ac:picMkLst>
        </pc:picChg>
      </pc:sldChg>
      <pc:sldChg chg="addSp modSp mod modAnim">
        <pc:chgData name="win.aung-W214020049" userId="7b2e0730-007b-42b0-9905-5f6f7f5d4ecd" providerId="ADAL" clId="{7CC5687A-89EC-429B-83BB-15F736E48905}" dt="2025-06-25T17:32:44.534" v="38" actId="167"/>
        <pc:sldMkLst>
          <pc:docMk/>
          <pc:sldMk cId="0" sldId="257"/>
        </pc:sldMkLst>
        <pc:picChg chg="add mod ord">
          <ac:chgData name="win.aung-W214020049" userId="7b2e0730-007b-42b0-9905-5f6f7f5d4ecd" providerId="ADAL" clId="{7CC5687A-89EC-429B-83BB-15F736E48905}" dt="2025-06-25T17:32:44.534" v="38" actId="167"/>
          <ac:picMkLst>
            <pc:docMk/>
            <pc:sldMk cId="0" sldId="257"/>
            <ac:picMk id="3" creationId="{E6FC7BB9-00E6-2332-2552-5086BAC1FBFA}"/>
          </ac:picMkLst>
        </pc:picChg>
      </pc:sldChg>
      <pc:sldChg chg="addSp modSp mod modAnim">
        <pc:chgData name="win.aung-W214020049" userId="7b2e0730-007b-42b0-9905-5f6f7f5d4ecd" providerId="ADAL" clId="{7CC5687A-89EC-429B-83BB-15F736E48905}" dt="2025-06-25T17:45:10.454" v="66" actId="1076"/>
        <pc:sldMkLst>
          <pc:docMk/>
          <pc:sldMk cId="0" sldId="258"/>
        </pc:sldMkLst>
        <pc:picChg chg="add mod ord">
          <ac:chgData name="win.aung-W214020049" userId="7b2e0730-007b-42b0-9905-5f6f7f5d4ecd" providerId="ADAL" clId="{7CC5687A-89EC-429B-83BB-15F736E48905}" dt="2025-06-25T17:45:10.454" v="66" actId="1076"/>
          <ac:picMkLst>
            <pc:docMk/>
            <pc:sldMk cId="0" sldId="258"/>
            <ac:picMk id="3" creationId="{B8389254-BA1B-FDD9-8452-9BE61FF21659}"/>
          </ac:picMkLst>
        </pc:picChg>
      </pc:sldChg>
      <pc:sldChg chg="addSp modSp mod modAnim">
        <pc:chgData name="win.aung-W214020049" userId="7b2e0730-007b-42b0-9905-5f6f7f5d4ecd" providerId="ADAL" clId="{7CC5687A-89EC-429B-83BB-15F736E48905}" dt="2025-06-25T17:41:14.346" v="59" actId="167"/>
        <pc:sldMkLst>
          <pc:docMk/>
          <pc:sldMk cId="0" sldId="259"/>
        </pc:sldMkLst>
        <pc:picChg chg="add mod ord">
          <ac:chgData name="win.aung-W214020049" userId="7b2e0730-007b-42b0-9905-5f6f7f5d4ecd" providerId="ADAL" clId="{7CC5687A-89EC-429B-83BB-15F736E48905}" dt="2025-06-25T17:41:14.346" v="59" actId="167"/>
          <ac:picMkLst>
            <pc:docMk/>
            <pc:sldMk cId="0" sldId="259"/>
            <ac:picMk id="3" creationId="{FAFBD4C7-8F2A-23EC-5E1B-6A47184DC3B9}"/>
          </ac:picMkLst>
        </pc:picChg>
      </pc:sldChg>
      <pc:sldChg chg="addSp modSp mod modAnim">
        <pc:chgData name="win.aung-W214020049" userId="7b2e0730-007b-42b0-9905-5f6f7f5d4ecd" providerId="ADAL" clId="{7CC5687A-89EC-429B-83BB-15F736E48905}" dt="2025-06-25T17:43:23.994" v="62" actId="167"/>
        <pc:sldMkLst>
          <pc:docMk/>
          <pc:sldMk cId="0" sldId="260"/>
        </pc:sldMkLst>
        <pc:picChg chg="add mod ord">
          <ac:chgData name="win.aung-W214020049" userId="7b2e0730-007b-42b0-9905-5f6f7f5d4ecd" providerId="ADAL" clId="{7CC5687A-89EC-429B-83BB-15F736E48905}" dt="2025-06-25T17:43:23.994" v="62" actId="167"/>
          <ac:picMkLst>
            <pc:docMk/>
            <pc:sldMk cId="0" sldId="260"/>
            <ac:picMk id="3" creationId="{40FA1CE5-4854-FDCC-2FCC-490B1688FE4B}"/>
          </ac:picMkLst>
        </pc:picChg>
      </pc:sldChg>
      <pc:sldChg chg="addSp modSp mod modAnim">
        <pc:chgData name="win.aung-W214020049" userId="7b2e0730-007b-42b0-9905-5f6f7f5d4ecd" providerId="ADAL" clId="{7CC5687A-89EC-429B-83BB-15F736E48905}" dt="2025-06-25T17:44:29.503" v="65" actId="167"/>
        <pc:sldMkLst>
          <pc:docMk/>
          <pc:sldMk cId="0" sldId="261"/>
        </pc:sldMkLst>
        <pc:picChg chg="add mod ord">
          <ac:chgData name="win.aung-W214020049" userId="7b2e0730-007b-42b0-9905-5f6f7f5d4ecd" providerId="ADAL" clId="{7CC5687A-89EC-429B-83BB-15F736E48905}" dt="2025-06-25T17:44:29.503" v="65" actId="167"/>
          <ac:picMkLst>
            <pc:docMk/>
            <pc:sldMk cId="0" sldId="261"/>
            <ac:picMk id="3" creationId="{27804E5F-A83E-C462-4264-0B7A301A6A9E}"/>
          </ac:picMkLst>
        </pc:picChg>
      </pc:sldChg>
      <pc:sldChg chg="addSp modSp mod modAnim">
        <pc:chgData name="win.aung-W214020049" userId="7b2e0730-007b-42b0-9905-5f6f7f5d4ecd" providerId="ADAL" clId="{7CC5687A-89EC-429B-83BB-15F736E48905}" dt="2025-06-25T17:47:00.313" v="69" actId="167"/>
        <pc:sldMkLst>
          <pc:docMk/>
          <pc:sldMk cId="0" sldId="262"/>
        </pc:sldMkLst>
        <pc:picChg chg="add mod ord">
          <ac:chgData name="win.aung-W214020049" userId="7b2e0730-007b-42b0-9905-5f6f7f5d4ecd" providerId="ADAL" clId="{7CC5687A-89EC-429B-83BB-15F736E48905}" dt="2025-06-25T17:47:00.313" v="69" actId="167"/>
          <ac:picMkLst>
            <pc:docMk/>
            <pc:sldMk cId="0" sldId="262"/>
            <ac:picMk id="4" creationId="{1BC3F3FE-4A79-87BD-ACA4-8B68D3218561}"/>
          </ac:picMkLst>
        </pc:picChg>
      </pc:sldChg>
      <pc:sldChg chg="addSp modSp mod modAnim modNotesTx">
        <pc:chgData name="win.aung-W214020049" userId="7b2e0730-007b-42b0-9905-5f6f7f5d4ecd" providerId="ADAL" clId="{7CC5687A-89EC-429B-83BB-15F736E48905}" dt="2025-06-25T17:47:49.068" v="72" actId="167"/>
        <pc:sldMkLst>
          <pc:docMk/>
          <pc:sldMk cId="0" sldId="263"/>
        </pc:sldMkLst>
        <pc:picChg chg="add mod ord">
          <ac:chgData name="win.aung-W214020049" userId="7b2e0730-007b-42b0-9905-5f6f7f5d4ecd" providerId="ADAL" clId="{7CC5687A-89EC-429B-83BB-15F736E48905}" dt="2025-06-25T17:47:49.068" v="72" actId="167"/>
          <ac:picMkLst>
            <pc:docMk/>
            <pc:sldMk cId="0" sldId="263"/>
            <ac:picMk id="3" creationId="{545A8003-C764-8366-0446-38FBA8FCA056}"/>
          </ac:picMkLst>
        </pc:picChg>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10086E-D0DC-4C4B-AC0A-2BB4783E8B1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0AC82A3-5446-44A9-8484-83BF6286E4E5}">
      <dgm:prSet/>
      <dgm:spPr/>
      <dgm:t>
        <a:bodyPr/>
        <a:lstStyle/>
        <a:p>
          <a:r>
            <a:rPr lang="en-US"/>
            <a:t>• Dataset: IoT Temperature Forecasting from Kaggle</a:t>
          </a:r>
        </a:p>
      </dgm:t>
    </dgm:pt>
    <dgm:pt modelId="{58C8DB1A-DD52-4D51-B036-DC2EFC4A513C}" type="parTrans" cxnId="{C203DD38-A7C2-49CA-B6DA-0A6CF1EC1CB9}">
      <dgm:prSet/>
      <dgm:spPr/>
      <dgm:t>
        <a:bodyPr/>
        <a:lstStyle/>
        <a:p>
          <a:endParaRPr lang="en-US"/>
        </a:p>
      </dgm:t>
    </dgm:pt>
    <dgm:pt modelId="{9C316ED7-A5AE-4222-BD5F-83366B7B70CE}" type="sibTrans" cxnId="{C203DD38-A7C2-49CA-B6DA-0A6CF1EC1CB9}">
      <dgm:prSet/>
      <dgm:spPr/>
      <dgm:t>
        <a:bodyPr/>
        <a:lstStyle/>
        <a:p>
          <a:endParaRPr lang="en-US"/>
        </a:p>
      </dgm:t>
    </dgm:pt>
    <dgm:pt modelId="{1B71AE00-321C-4E60-B7FA-06CCFA0FC55C}">
      <dgm:prSet/>
      <dgm:spPr/>
      <dgm:t>
        <a:bodyPr/>
        <a:lstStyle/>
        <a:p>
          <a:r>
            <a:rPr lang="en-US"/>
            <a:t>• Data Source: Industrial IoT temperature sensors</a:t>
          </a:r>
        </a:p>
      </dgm:t>
    </dgm:pt>
    <dgm:pt modelId="{15EC75ED-6D11-4B04-953F-14D60749CBE6}" type="parTrans" cxnId="{BDA3CCB2-5641-44FA-9DE7-DA7D0EB80957}">
      <dgm:prSet/>
      <dgm:spPr/>
      <dgm:t>
        <a:bodyPr/>
        <a:lstStyle/>
        <a:p>
          <a:endParaRPr lang="en-US"/>
        </a:p>
      </dgm:t>
    </dgm:pt>
    <dgm:pt modelId="{EA2849F2-4180-48D4-8561-5FFFEC7D4C75}" type="sibTrans" cxnId="{BDA3CCB2-5641-44FA-9DE7-DA7D0EB80957}">
      <dgm:prSet/>
      <dgm:spPr/>
      <dgm:t>
        <a:bodyPr/>
        <a:lstStyle/>
        <a:p>
          <a:endParaRPr lang="en-US"/>
        </a:p>
      </dgm:t>
    </dgm:pt>
    <dgm:pt modelId="{7F0A63AA-8342-4A15-AA1D-DB019DBC1553}">
      <dgm:prSet/>
      <dgm:spPr/>
      <dgm:t>
        <a:bodyPr/>
        <a:lstStyle/>
        <a:p>
          <a:r>
            <a:rPr lang="en-US"/>
            <a:t>• Goal: Forecast future sensor readings to support predictive maintenance</a:t>
          </a:r>
        </a:p>
      </dgm:t>
    </dgm:pt>
    <dgm:pt modelId="{AAC7F946-150E-46B8-8EE9-4BAB71806F2B}" type="parTrans" cxnId="{4F3C76CB-8FA3-48C1-8F0E-2C13F81A5DFC}">
      <dgm:prSet/>
      <dgm:spPr/>
      <dgm:t>
        <a:bodyPr/>
        <a:lstStyle/>
        <a:p>
          <a:endParaRPr lang="en-US"/>
        </a:p>
      </dgm:t>
    </dgm:pt>
    <dgm:pt modelId="{DF54B74C-242C-4A65-94C0-959946A0513C}" type="sibTrans" cxnId="{4F3C76CB-8FA3-48C1-8F0E-2C13F81A5DFC}">
      <dgm:prSet/>
      <dgm:spPr/>
      <dgm:t>
        <a:bodyPr/>
        <a:lstStyle/>
        <a:p>
          <a:endParaRPr lang="en-US"/>
        </a:p>
      </dgm:t>
    </dgm:pt>
    <dgm:pt modelId="{F58B8B33-D659-4ACC-972F-DA1998412549}">
      <dgm:prSet/>
      <dgm:spPr/>
      <dgm:t>
        <a:bodyPr/>
        <a:lstStyle/>
        <a:p>
          <a:r>
            <a:rPr lang="en-US"/>
            <a:t>• Problem: Noisy data, seasonal trends, missing values</a:t>
          </a:r>
        </a:p>
      </dgm:t>
    </dgm:pt>
    <dgm:pt modelId="{F8240E59-8871-42AD-8B61-08F6CD734AF4}" type="parTrans" cxnId="{B26C9342-29F7-4C3A-A1A0-1894E0307270}">
      <dgm:prSet/>
      <dgm:spPr/>
      <dgm:t>
        <a:bodyPr/>
        <a:lstStyle/>
        <a:p>
          <a:endParaRPr lang="en-US"/>
        </a:p>
      </dgm:t>
    </dgm:pt>
    <dgm:pt modelId="{582B8894-AFDF-4347-961A-E613CC60E68B}" type="sibTrans" cxnId="{B26C9342-29F7-4C3A-A1A0-1894E0307270}">
      <dgm:prSet/>
      <dgm:spPr/>
      <dgm:t>
        <a:bodyPr/>
        <a:lstStyle/>
        <a:p>
          <a:endParaRPr lang="en-US"/>
        </a:p>
      </dgm:t>
    </dgm:pt>
    <dgm:pt modelId="{66552856-3E76-4EDE-A451-6204BEE5900A}" type="pres">
      <dgm:prSet presAssocID="{AB10086E-D0DC-4C4B-AC0A-2BB4783E8B19}" presName="linear" presStyleCnt="0">
        <dgm:presLayoutVars>
          <dgm:animLvl val="lvl"/>
          <dgm:resizeHandles val="exact"/>
        </dgm:presLayoutVars>
      </dgm:prSet>
      <dgm:spPr/>
    </dgm:pt>
    <dgm:pt modelId="{996D6AA9-0C3F-4BE1-B9A2-C0BFB775628C}" type="pres">
      <dgm:prSet presAssocID="{00AC82A3-5446-44A9-8484-83BF6286E4E5}" presName="parentText" presStyleLbl="node1" presStyleIdx="0" presStyleCnt="4">
        <dgm:presLayoutVars>
          <dgm:chMax val="0"/>
          <dgm:bulletEnabled val="1"/>
        </dgm:presLayoutVars>
      </dgm:prSet>
      <dgm:spPr/>
    </dgm:pt>
    <dgm:pt modelId="{E896E81B-AC37-4C63-BA0C-E14E4FEFA421}" type="pres">
      <dgm:prSet presAssocID="{9C316ED7-A5AE-4222-BD5F-83366B7B70CE}" presName="spacer" presStyleCnt="0"/>
      <dgm:spPr/>
    </dgm:pt>
    <dgm:pt modelId="{D32E58BE-79C1-4528-818E-7A70D2F46762}" type="pres">
      <dgm:prSet presAssocID="{1B71AE00-321C-4E60-B7FA-06CCFA0FC55C}" presName="parentText" presStyleLbl="node1" presStyleIdx="1" presStyleCnt="4">
        <dgm:presLayoutVars>
          <dgm:chMax val="0"/>
          <dgm:bulletEnabled val="1"/>
        </dgm:presLayoutVars>
      </dgm:prSet>
      <dgm:spPr/>
    </dgm:pt>
    <dgm:pt modelId="{6AD1261C-F47E-4CDC-AC13-D01B20322D06}" type="pres">
      <dgm:prSet presAssocID="{EA2849F2-4180-48D4-8561-5FFFEC7D4C75}" presName="spacer" presStyleCnt="0"/>
      <dgm:spPr/>
    </dgm:pt>
    <dgm:pt modelId="{72C060DF-6C3F-43A6-8DA6-FB130C627DF4}" type="pres">
      <dgm:prSet presAssocID="{7F0A63AA-8342-4A15-AA1D-DB019DBC1553}" presName="parentText" presStyleLbl="node1" presStyleIdx="2" presStyleCnt="4">
        <dgm:presLayoutVars>
          <dgm:chMax val="0"/>
          <dgm:bulletEnabled val="1"/>
        </dgm:presLayoutVars>
      </dgm:prSet>
      <dgm:spPr/>
    </dgm:pt>
    <dgm:pt modelId="{3A9ADAB7-9A31-42EC-AB0E-8E067B0D49B6}" type="pres">
      <dgm:prSet presAssocID="{DF54B74C-242C-4A65-94C0-959946A0513C}" presName="spacer" presStyleCnt="0"/>
      <dgm:spPr/>
    </dgm:pt>
    <dgm:pt modelId="{F269C1B2-0584-4675-A9BE-6DC5925D36D3}" type="pres">
      <dgm:prSet presAssocID="{F58B8B33-D659-4ACC-972F-DA1998412549}" presName="parentText" presStyleLbl="node1" presStyleIdx="3" presStyleCnt="4">
        <dgm:presLayoutVars>
          <dgm:chMax val="0"/>
          <dgm:bulletEnabled val="1"/>
        </dgm:presLayoutVars>
      </dgm:prSet>
      <dgm:spPr/>
    </dgm:pt>
  </dgm:ptLst>
  <dgm:cxnLst>
    <dgm:cxn modelId="{92EF571B-973F-495C-AA96-B7A60636FE54}" type="presOf" srcId="{00AC82A3-5446-44A9-8484-83BF6286E4E5}" destId="{996D6AA9-0C3F-4BE1-B9A2-C0BFB775628C}" srcOrd="0" destOrd="0" presId="urn:microsoft.com/office/officeart/2005/8/layout/vList2"/>
    <dgm:cxn modelId="{62D10D2E-0D05-44FF-8108-46AB197825F5}" type="presOf" srcId="{AB10086E-D0DC-4C4B-AC0A-2BB4783E8B19}" destId="{66552856-3E76-4EDE-A451-6204BEE5900A}" srcOrd="0" destOrd="0" presId="urn:microsoft.com/office/officeart/2005/8/layout/vList2"/>
    <dgm:cxn modelId="{82152334-D5A9-40E1-95C1-CD7CE125ED3C}" type="presOf" srcId="{F58B8B33-D659-4ACC-972F-DA1998412549}" destId="{F269C1B2-0584-4675-A9BE-6DC5925D36D3}" srcOrd="0" destOrd="0" presId="urn:microsoft.com/office/officeart/2005/8/layout/vList2"/>
    <dgm:cxn modelId="{C203DD38-A7C2-49CA-B6DA-0A6CF1EC1CB9}" srcId="{AB10086E-D0DC-4C4B-AC0A-2BB4783E8B19}" destId="{00AC82A3-5446-44A9-8484-83BF6286E4E5}" srcOrd="0" destOrd="0" parTransId="{58C8DB1A-DD52-4D51-B036-DC2EFC4A513C}" sibTransId="{9C316ED7-A5AE-4222-BD5F-83366B7B70CE}"/>
    <dgm:cxn modelId="{B26C9342-29F7-4C3A-A1A0-1894E0307270}" srcId="{AB10086E-D0DC-4C4B-AC0A-2BB4783E8B19}" destId="{F58B8B33-D659-4ACC-972F-DA1998412549}" srcOrd="3" destOrd="0" parTransId="{F8240E59-8871-42AD-8B61-08F6CD734AF4}" sibTransId="{582B8894-AFDF-4347-961A-E613CC60E68B}"/>
    <dgm:cxn modelId="{036C4592-D2A7-4C60-82E7-2BE71808E378}" type="presOf" srcId="{1B71AE00-321C-4E60-B7FA-06CCFA0FC55C}" destId="{D32E58BE-79C1-4528-818E-7A70D2F46762}" srcOrd="0" destOrd="0" presId="urn:microsoft.com/office/officeart/2005/8/layout/vList2"/>
    <dgm:cxn modelId="{BDA3CCB2-5641-44FA-9DE7-DA7D0EB80957}" srcId="{AB10086E-D0DC-4C4B-AC0A-2BB4783E8B19}" destId="{1B71AE00-321C-4E60-B7FA-06CCFA0FC55C}" srcOrd="1" destOrd="0" parTransId="{15EC75ED-6D11-4B04-953F-14D60749CBE6}" sibTransId="{EA2849F2-4180-48D4-8561-5FFFEC7D4C75}"/>
    <dgm:cxn modelId="{4F3C76CB-8FA3-48C1-8F0E-2C13F81A5DFC}" srcId="{AB10086E-D0DC-4C4B-AC0A-2BB4783E8B19}" destId="{7F0A63AA-8342-4A15-AA1D-DB019DBC1553}" srcOrd="2" destOrd="0" parTransId="{AAC7F946-150E-46B8-8EE9-4BAB71806F2B}" sibTransId="{DF54B74C-242C-4A65-94C0-959946A0513C}"/>
    <dgm:cxn modelId="{9933CFFC-E762-4321-94E9-3DB7C21F46D6}" type="presOf" srcId="{7F0A63AA-8342-4A15-AA1D-DB019DBC1553}" destId="{72C060DF-6C3F-43A6-8DA6-FB130C627DF4}" srcOrd="0" destOrd="0" presId="urn:microsoft.com/office/officeart/2005/8/layout/vList2"/>
    <dgm:cxn modelId="{AD76A64A-B7A3-4A35-AA44-C39B4C4132D8}" type="presParOf" srcId="{66552856-3E76-4EDE-A451-6204BEE5900A}" destId="{996D6AA9-0C3F-4BE1-B9A2-C0BFB775628C}" srcOrd="0" destOrd="0" presId="urn:microsoft.com/office/officeart/2005/8/layout/vList2"/>
    <dgm:cxn modelId="{8ECFEB48-F434-4B7D-B459-E69E4FC724F5}" type="presParOf" srcId="{66552856-3E76-4EDE-A451-6204BEE5900A}" destId="{E896E81B-AC37-4C63-BA0C-E14E4FEFA421}" srcOrd="1" destOrd="0" presId="urn:microsoft.com/office/officeart/2005/8/layout/vList2"/>
    <dgm:cxn modelId="{9FE8121D-E010-455E-B0D7-87E42B2A3C83}" type="presParOf" srcId="{66552856-3E76-4EDE-A451-6204BEE5900A}" destId="{D32E58BE-79C1-4528-818E-7A70D2F46762}" srcOrd="2" destOrd="0" presId="urn:microsoft.com/office/officeart/2005/8/layout/vList2"/>
    <dgm:cxn modelId="{86F67A07-5BD0-4DFA-8B44-B10E3DD38BE6}" type="presParOf" srcId="{66552856-3E76-4EDE-A451-6204BEE5900A}" destId="{6AD1261C-F47E-4CDC-AC13-D01B20322D06}" srcOrd="3" destOrd="0" presId="urn:microsoft.com/office/officeart/2005/8/layout/vList2"/>
    <dgm:cxn modelId="{46EF90A9-8E02-4290-BD34-6D6909ADD8AF}" type="presParOf" srcId="{66552856-3E76-4EDE-A451-6204BEE5900A}" destId="{72C060DF-6C3F-43A6-8DA6-FB130C627DF4}" srcOrd="4" destOrd="0" presId="urn:microsoft.com/office/officeart/2005/8/layout/vList2"/>
    <dgm:cxn modelId="{509614F3-63F6-4A6F-8E30-9C22F877DF7D}" type="presParOf" srcId="{66552856-3E76-4EDE-A451-6204BEE5900A}" destId="{3A9ADAB7-9A31-42EC-AB0E-8E067B0D49B6}" srcOrd="5" destOrd="0" presId="urn:microsoft.com/office/officeart/2005/8/layout/vList2"/>
    <dgm:cxn modelId="{1D4910D0-FB07-4BB8-B710-C5B595A2B934}" type="presParOf" srcId="{66552856-3E76-4EDE-A451-6204BEE5900A}" destId="{F269C1B2-0584-4675-A9BE-6DC5925D36D3}"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D0E473-9F50-45EA-B032-B5AA37283DC8}" type="doc">
      <dgm:prSet loTypeId="urn:microsoft.com/office/officeart/2005/8/layout/cycle6" loCatId="cycle" qsTypeId="urn:microsoft.com/office/officeart/2005/8/quickstyle/simple1" qsCatId="simple" csTypeId="urn:microsoft.com/office/officeart/2005/8/colors/accent1_2" csCatId="accent1"/>
      <dgm:spPr/>
      <dgm:t>
        <a:bodyPr/>
        <a:lstStyle/>
        <a:p>
          <a:endParaRPr lang="en-US"/>
        </a:p>
      </dgm:t>
    </dgm:pt>
    <dgm:pt modelId="{5FB791A3-B12F-407D-AFB0-433BF676F964}">
      <dgm:prSet/>
      <dgm:spPr/>
      <dgm:t>
        <a:bodyPr/>
        <a:lstStyle/>
        <a:p>
          <a:r>
            <a:rPr lang="en-US"/>
            <a:t>• Loaded and inspected the dataset</a:t>
          </a:r>
        </a:p>
      </dgm:t>
    </dgm:pt>
    <dgm:pt modelId="{588F50AB-BFB9-4DF7-8E7F-8CAE77F75795}" type="parTrans" cxnId="{FA45E1E5-A18E-4755-9C38-FF004BE2BE64}">
      <dgm:prSet/>
      <dgm:spPr/>
      <dgm:t>
        <a:bodyPr/>
        <a:lstStyle/>
        <a:p>
          <a:endParaRPr lang="en-US"/>
        </a:p>
      </dgm:t>
    </dgm:pt>
    <dgm:pt modelId="{70285EAE-D2E2-41CF-8273-6097D4AA262E}" type="sibTrans" cxnId="{FA45E1E5-A18E-4755-9C38-FF004BE2BE64}">
      <dgm:prSet/>
      <dgm:spPr/>
      <dgm:t>
        <a:bodyPr/>
        <a:lstStyle/>
        <a:p>
          <a:endParaRPr lang="en-US"/>
        </a:p>
      </dgm:t>
    </dgm:pt>
    <dgm:pt modelId="{057E5D0E-625B-47BA-874F-1FE4FBBB3C22}">
      <dgm:prSet/>
      <dgm:spPr/>
      <dgm:t>
        <a:bodyPr/>
        <a:lstStyle/>
        <a:p>
          <a:r>
            <a:rPr lang="en-US"/>
            <a:t>• Interpolated missing values</a:t>
          </a:r>
        </a:p>
      </dgm:t>
    </dgm:pt>
    <dgm:pt modelId="{E5ED82F2-00DD-451F-A60B-84B214DEA3E6}" type="parTrans" cxnId="{960141DE-0A53-473F-8E00-89BA495F3EBA}">
      <dgm:prSet/>
      <dgm:spPr/>
      <dgm:t>
        <a:bodyPr/>
        <a:lstStyle/>
        <a:p>
          <a:endParaRPr lang="en-US"/>
        </a:p>
      </dgm:t>
    </dgm:pt>
    <dgm:pt modelId="{2B5BB824-99B4-4E08-B216-0A7863ED7EEB}" type="sibTrans" cxnId="{960141DE-0A53-473F-8E00-89BA495F3EBA}">
      <dgm:prSet/>
      <dgm:spPr/>
      <dgm:t>
        <a:bodyPr/>
        <a:lstStyle/>
        <a:p>
          <a:endParaRPr lang="en-US"/>
        </a:p>
      </dgm:t>
    </dgm:pt>
    <dgm:pt modelId="{4F8F9655-5929-4691-A034-F891A46C74CA}">
      <dgm:prSet/>
      <dgm:spPr/>
      <dgm:t>
        <a:bodyPr/>
        <a:lstStyle/>
        <a:p>
          <a:r>
            <a:rPr lang="en-US"/>
            <a:t>• Removed outliers using IQR filtering</a:t>
          </a:r>
        </a:p>
      </dgm:t>
    </dgm:pt>
    <dgm:pt modelId="{5E5796EF-2712-4AA2-A4EF-E1E42E972381}" type="parTrans" cxnId="{35BF17E9-109D-4FDF-9D45-7AA76A86441E}">
      <dgm:prSet/>
      <dgm:spPr/>
      <dgm:t>
        <a:bodyPr/>
        <a:lstStyle/>
        <a:p>
          <a:endParaRPr lang="en-US"/>
        </a:p>
      </dgm:t>
    </dgm:pt>
    <dgm:pt modelId="{A5059629-91EF-4CDA-A17B-EB191AF6988E}" type="sibTrans" cxnId="{35BF17E9-109D-4FDF-9D45-7AA76A86441E}">
      <dgm:prSet/>
      <dgm:spPr/>
      <dgm:t>
        <a:bodyPr/>
        <a:lstStyle/>
        <a:p>
          <a:endParaRPr lang="en-US"/>
        </a:p>
      </dgm:t>
    </dgm:pt>
    <dgm:pt modelId="{ACF39FF5-A545-4662-A547-F17569318CA9}">
      <dgm:prSet/>
      <dgm:spPr/>
      <dgm:t>
        <a:bodyPr/>
        <a:lstStyle/>
        <a:p>
          <a:r>
            <a:rPr lang="en-US"/>
            <a:t>• Normalized values using z-score</a:t>
          </a:r>
        </a:p>
      </dgm:t>
    </dgm:pt>
    <dgm:pt modelId="{0CD72989-0646-489F-89B2-C6A1670963A5}" type="parTrans" cxnId="{465DFCD9-E3C7-4E0A-BD34-F7945554AC3D}">
      <dgm:prSet/>
      <dgm:spPr/>
      <dgm:t>
        <a:bodyPr/>
        <a:lstStyle/>
        <a:p>
          <a:endParaRPr lang="en-US"/>
        </a:p>
      </dgm:t>
    </dgm:pt>
    <dgm:pt modelId="{6A1FBCC9-2616-4739-A06F-34F9E6DE2293}" type="sibTrans" cxnId="{465DFCD9-E3C7-4E0A-BD34-F7945554AC3D}">
      <dgm:prSet/>
      <dgm:spPr/>
      <dgm:t>
        <a:bodyPr/>
        <a:lstStyle/>
        <a:p>
          <a:endParaRPr lang="en-US"/>
        </a:p>
      </dgm:t>
    </dgm:pt>
    <dgm:pt modelId="{35443774-0760-4086-A25B-F17DB784A92E}">
      <dgm:prSet/>
      <dgm:spPr/>
      <dgm:t>
        <a:bodyPr/>
        <a:lstStyle/>
        <a:p>
          <a:r>
            <a:rPr lang="en-US"/>
            <a:t>• Created training (80%) and testing (20%) splits</a:t>
          </a:r>
        </a:p>
      </dgm:t>
    </dgm:pt>
    <dgm:pt modelId="{FDCA378B-3BC9-431D-A0E1-E764176D635E}" type="parTrans" cxnId="{35193A1E-B9E0-4250-BB6B-722A8D737633}">
      <dgm:prSet/>
      <dgm:spPr/>
      <dgm:t>
        <a:bodyPr/>
        <a:lstStyle/>
        <a:p>
          <a:endParaRPr lang="en-US"/>
        </a:p>
      </dgm:t>
    </dgm:pt>
    <dgm:pt modelId="{F78FAFAE-0781-4D2F-88B4-FC5B3421FCE1}" type="sibTrans" cxnId="{35193A1E-B9E0-4250-BB6B-722A8D737633}">
      <dgm:prSet/>
      <dgm:spPr/>
      <dgm:t>
        <a:bodyPr/>
        <a:lstStyle/>
        <a:p>
          <a:endParaRPr lang="en-US"/>
        </a:p>
      </dgm:t>
    </dgm:pt>
    <dgm:pt modelId="{36BA5AD4-428F-466A-802C-6FC184226B68}" type="pres">
      <dgm:prSet presAssocID="{C9D0E473-9F50-45EA-B032-B5AA37283DC8}" presName="cycle" presStyleCnt="0">
        <dgm:presLayoutVars>
          <dgm:dir/>
          <dgm:resizeHandles val="exact"/>
        </dgm:presLayoutVars>
      </dgm:prSet>
      <dgm:spPr/>
    </dgm:pt>
    <dgm:pt modelId="{E98B9471-C6A3-4C8D-BC7C-CA0EFB643C5E}" type="pres">
      <dgm:prSet presAssocID="{5FB791A3-B12F-407D-AFB0-433BF676F964}" presName="node" presStyleLbl="node1" presStyleIdx="0" presStyleCnt="5">
        <dgm:presLayoutVars>
          <dgm:bulletEnabled val="1"/>
        </dgm:presLayoutVars>
      </dgm:prSet>
      <dgm:spPr/>
    </dgm:pt>
    <dgm:pt modelId="{7B899FA4-85E2-408E-BCF6-668FD4C9D3DD}" type="pres">
      <dgm:prSet presAssocID="{5FB791A3-B12F-407D-AFB0-433BF676F964}" presName="spNode" presStyleCnt="0"/>
      <dgm:spPr/>
    </dgm:pt>
    <dgm:pt modelId="{B48BD9C8-875A-40C1-AD80-1CC6CDE2B3D0}" type="pres">
      <dgm:prSet presAssocID="{70285EAE-D2E2-41CF-8273-6097D4AA262E}" presName="sibTrans" presStyleLbl="sibTrans1D1" presStyleIdx="0" presStyleCnt="5"/>
      <dgm:spPr/>
    </dgm:pt>
    <dgm:pt modelId="{DB04AFD4-9770-46B1-AC6C-D59B014854F9}" type="pres">
      <dgm:prSet presAssocID="{057E5D0E-625B-47BA-874F-1FE4FBBB3C22}" presName="node" presStyleLbl="node1" presStyleIdx="1" presStyleCnt="5">
        <dgm:presLayoutVars>
          <dgm:bulletEnabled val="1"/>
        </dgm:presLayoutVars>
      </dgm:prSet>
      <dgm:spPr/>
    </dgm:pt>
    <dgm:pt modelId="{6A2E790A-BBE3-4AAF-8DD8-B32D501341F1}" type="pres">
      <dgm:prSet presAssocID="{057E5D0E-625B-47BA-874F-1FE4FBBB3C22}" presName="spNode" presStyleCnt="0"/>
      <dgm:spPr/>
    </dgm:pt>
    <dgm:pt modelId="{5272CE67-9DA6-45A7-9A37-B0A7D7A574AF}" type="pres">
      <dgm:prSet presAssocID="{2B5BB824-99B4-4E08-B216-0A7863ED7EEB}" presName="sibTrans" presStyleLbl="sibTrans1D1" presStyleIdx="1" presStyleCnt="5"/>
      <dgm:spPr/>
    </dgm:pt>
    <dgm:pt modelId="{B3761DD8-E096-4734-B442-078179DCDD65}" type="pres">
      <dgm:prSet presAssocID="{4F8F9655-5929-4691-A034-F891A46C74CA}" presName="node" presStyleLbl="node1" presStyleIdx="2" presStyleCnt="5">
        <dgm:presLayoutVars>
          <dgm:bulletEnabled val="1"/>
        </dgm:presLayoutVars>
      </dgm:prSet>
      <dgm:spPr/>
    </dgm:pt>
    <dgm:pt modelId="{A2EE4143-1D1C-4732-9592-5623D5283886}" type="pres">
      <dgm:prSet presAssocID="{4F8F9655-5929-4691-A034-F891A46C74CA}" presName="spNode" presStyleCnt="0"/>
      <dgm:spPr/>
    </dgm:pt>
    <dgm:pt modelId="{CAC9F846-2C9E-4915-A6C3-9A8ED933F657}" type="pres">
      <dgm:prSet presAssocID="{A5059629-91EF-4CDA-A17B-EB191AF6988E}" presName="sibTrans" presStyleLbl="sibTrans1D1" presStyleIdx="2" presStyleCnt="5"/>
      <dgm:spPr/>
    </dgm:pt>
    <dgm:pt modelId="{BA61E296-4C08-4F93-836B-35E595765863}" type="pres">
      <dgm:prSet presAssocID="{ACF39FF5-A545-4662-A547-F17569318CA9}" presName="node" presStyleLbl="node1" presStyleIdx="3" presStyleCnt="5">
        <dgm:presLayoutVars>
          <dgm:bulletEnabled val="1"/>
        </dgm:presLayoutVars>
      </dgm:prSet>
      <dgm:spPr/>
    </dgm:pt>
    <dgm:pt modelId="{8EA67482-B5E5-475F-BCAD-35520BA48C6A}" type="pres">
      <dgm:prSet presAssocID="{ACF39FF5-A545-4662-A547-F17569318CA9}" presName="spNode" presStyleCnt="0"/>
      <dgm:spPr/>
    </dgm:pt>
    <dgm:pt modelId="{C865EE21-9F17-41FF-817F-8F4D420656C4}" type="pres">
      <dgm:prSet presAssocID="{6A1FBCC9-2616-4739-A06F-34F9E6DE2293}" presName="sibTrans" presStyleLbl="sibTrans1D1" presStyleIdx="3" presStyleCnt="5"/>
      <dgm:spPr/>
    </dgm:pt>
    <dgm:pt modelId="{1D8EA93A-FB9A-4095-8B4D-639DCBD00EFB}" type="pres">
      <dgm:prSet presAssocID="{35443774-0760-4086-A25B-F17DB784A92E}" presName="node" presStyleLbl="node1" presStyleIdx="4" presStyleCnt="5">
        <dgm:presLayoutVars>
          <dgm:bulletEnabled val="1"/>
        </dgm:presLayoutVars>
      </dgm:prSet>
      <dgm:spPr/>
    </dgm:pt>
    <dgm:pt modelId="{BFBD129D-AC30-4B32-89E0-35C4B9448F71}" type="pres">
      <dgm:prSet presAssocID="{35443774-0760-4086-A25B-F17DB784A92E}" presName="spNode" presStyleCnt="0"/>
      <dgm:spPr/>
    </dgm:pt>
    <dgm:pt modelId="{F0DBE40A-9B2F-4BC1-A7FA-43C08ECFEDA4}" type="pres">
      <dgm:prSet presAssocID="{F78FAFAE-0781-4D2F-88B4-FC5B3421FCE1}" presName="sibTrans" presStyleLbl="sibTrans1D1" presStyleIdx="4" presStyleCnt="5"/>
      <dgm:spPr/>
    </dgm:pt>
  </dgm:ptLst>
  <dgm:cxnLst>
    <dgm:cxn modelId="{959FBD06-7FCB-44A2-A13B-7A82A7F28E75}" type="presOf" srcId="{70285EAE-D2E2-41CF-8273-6097D4AA262E}" destId="{B48BD9C8-875A-40C1-AD80-1CC6CDE2B3D0}" srcOrd="0" destOrd="0" presId="urn:microsoft.com/office/officeart/2005/8/layout/cycle6"/>
    <dgm:cxn modelId="{BE44811D-19AC-4766-87D9-D1874E4C8069}" type="presOf" srcId="{6A1FBCC9-2616-4739-A06F-34F9E6DE2293}" destId="{C865EE21-9F17-41FF-817F-8F4D420656C4}" srcOrd="0" destOrd="0" presId="urn:microsoft.com/office/officeart/2005/8/layout/cycle6"/>
    <dgm:cxn modelId="{35193A1E-B9E0-4250-BB6B-722A8D737633}" srcId="{C9D0E473-9F50-45EA-B032-B5AA37283DC8}" destId="{35443774-0760-4086-A25B-F17DB784A92E}" srcOrd="4" destOrd="0" parTransId="{FDCA378B-3BC9-431D-A0E1-E764176D635E}" sibTransId="{F78FAFAE-0781-4D2F-88B4-FC5B3421FCE1}"/>
    <dgm:cxn modelId="{5B389728-B211-48BD-BC7C-10B8C697863F}" type="presOf" srcId="{F78FAFAE-0781-4D2F-88B4-FC5B3421FCE1}" destId="{F0DBE40A-9B2F-4BC1-A7FA-43C08ECFEDA4}" srcOrd="0" destOrd="0" presId="urn:microsoft.com/office/officeart/2005/8/layout/cycle6"/>
    <dgm:cxn modelId="{DC51862A-C9DC-4339-89B5-7E6E74B92EB6}" type="presOf" srcId="{C9D0E473-9F50-45EA-B032-B5AA37283DC8}" destId="{36BA5AD4-428F-466A-802C-6FC184226B68}" srcOrd="0" destOrd="0" presId="urn:microsoft.com/office/officeart/2005/8/layout/cycle6"/>
    <dgm:cxn modelId="{D6FFE431-D012-424A-9F7C-BCC88E02DB82}" type="presOf" srcId="{5FB791A3-B12F-407D-AFB0-433BF676F964}" destId="{E98B9471-C6A3-4C8D-BC7C-CA0EFB643C5E}" srcOrd="0" destOrd="0" presId="urn:microsoft.com/office/officeart/2005/8/layout/cycle6"/>
    <dgm:cxn modelId="{3EFEB282-59E2-4751-B720-9925AF39DF07}" type="presOf" srcId="{35443774-0760-4086-A25B-F17DB784A92E}" destId="{1D8EA93A-FB9A-4095-8B4D-639DCBD00EFB}" srcOrd="0" destOrd="0" presId="urn:microsoft.com/office/officeart/2005/8/layout/cycle6"/>
    <dgm:cxn modelId="{0FAA3B8A-31C6-461B-A344-446FC6747DBF}" type="presOf" srcId="{4F8F9655-5929-4691-A034-F891A46C74CA}" destId="{B3761DD8-E096-4734-B442-078179DCDD65}" srcOrd="0" destOrd="0" presId="urn:microsoft.com/office/officeart/2005/8/layout/cycle6"/>
    <dgm:cxn modelId="{06100193-9733-427D-BB48-4174E1E06512}" type="presOf" srcId="{057E5D0E-625B-47BA-874F-1FE4FBBB3C22}" destId="{DB04AFD4-9770-46B1-AC6C-D59B014854F9}" srcOrd="0" destOrd="0" presId="urn:microsoft.com/office/officeart/2005/8/layout/cycle6"/>
    <dgm:cxn modelId="{465DFCD9-E3C7-4E0A-BD34-F7945554AC3D}" srcId="{C9D0E473-9F50-45EA-B032-B5AA37283DC8}" destId="{ACF39FF5-A545-4662-A547-F17569318CA9}" srcOrd="3" destOrd="0" parTransId="{0CD72989-0646-489F-89B2-C6A1670963A5}" sibTransId="{6A1FBCC9-2616-4739-A06F-34F9E6DE2293}"/>
    <dgm:cxn modelId="{960141DE-0A53-473F-8E00-89BA495F3EBA}" srcId="{C9D0E473-9F50-45EA-B032-B5AA37283DC8}" destId="{057E5D0E-625B-47BA-874F-1FE4FBBB3C22}" srcOrd="1" destOrd="0" parTransId="{E5ED82F2-00DD-451F-A60B-84B214DEA3E6}" sibTransId="{2B5BB824-99B4-4E08-B216-0A7863ED7EEB}"/>
    <dgm:cxn modelId="{B44C53DF-FD88-4737-B854-43EE7AEF2FD5}" type="presOf" srcId="{ACF39FF5-A545-4662-A547-F17569318CA9}" destId="{BA61E296-4C08-4F93-836B-35E595765863}" srcOrd="0" destOrd="0" presId="urn:microsoft.com/office/officeart/2005/8/layout/cycle6"/>
    <dgm:cxn modelId="{0E95BEE1-91A5-4A1A-B514-447C4C07C474}" type="presOf" srcId="{A5059629-91EF-4CDA-A17B-EB191AF6988E}" destId="{CAC9F846-2C9E-4915-A6C3-9A8ED933F657}" srcOrd="0" destOrd="0" presId="urn:microsoft.com/office/officeart/2005/8/layout/cycle6"/>
    <dgm:cxn modelId="{FA45E1E5-A18E-4755-9C38-FF004BE2BE64}" srcId="{C9D0E473-9F50-45EA-B032-B5AA37283DC8}" destId="{5FB791A3-B12F-407D-AFB0-433BF676F964}" srcOrd="0" destOrd="0" parTransId="{588F50AB-BFB9-4DF7-8E7F-8CAE77F75795}" sibTransId="{70285EAE-D2E2-41CF-8273-6097D4AA262E}"/>
    <dgm:cxn modelId="{35BF17E9-109D-4FDF-9D45-7AA76A86441E}" srcId="{C9D0E473-9F50-45EA-B032-B5AA37283DC8}" destId="{4F8F9655-5929-4691-A034-F891A46C74CA}" srcOrd="2" destOrd="0" parTransId="{5E5796EF-2712-4AA2-A4EF-E1E42E972381}" sibTransId="{A5059629-91EF-4CDA-A17B-EB191AF6988E}"/>
    <dgm:cxn modelId="{E5F555F4-E046-4DD0-8884-9C7DFCE1B86A}" type="presOf" srcId="{2B5BB824-99B4-4E08-B216-0A7863ED7EEB}" destId="{5272CE67-9DA6-45A7-9A37-B0A7D7A574AF}" srcOrd="0" destOrd="0" presId="urn:microsoft.com/office/officeart/2005/8/layout/cycle6"/>
    <dgm:cxn modelId="{32E4743D-2706-4488-9438-ECE84CC826B3}" type="presParOf" srcId="{36BA5AD4-428F-466A-802C-6FC184226B68}" destId="{E98B9471-C6A3-4C8D-BC7C-CA0EFB643C5E}" srcOrd="0" destOrd="0" presId="urn:microsoft.com/office/officeart/2005/8/layout/cycle6"/>
    <dgm:cxn modelId="{C35E3224-E747-4A6F-9E87-425833C195E9}" type="presParOf" srcId="{36BA5AD4-428F-466A-802C-6FC184226B68}" destId="{7B899FA4-85E2-408E-BCF6-668FD4C9D3DD}" srcOrd="1" destOrd="0" presId="urn:microsoft.com/office/officeart/2005/8/layout/cycle6"/>
    <dgm:cxn modelId="{DD357D7A-D22C-456A-AB04-18971B5E2610}" type="presParOf" srcId="{36BA5AD4-428F-466A-802C-6FC184226B68}" destId="{B48BD9C8-875A-40C1-AD80-1CC6CDE2B3D0}" srcOrd="2" destOrd="0" presId="urn:microsoft.com/office/officeart/2005/8/layout/cycle6"/>
    <dgm:cxn modelId="{599E8F2E-10FB-434A-A07F-121548128F33}" type="presParOf" srcId="{36BA5AD4-428F-466A-802C-6FC184226B68}" destId="{DB04AFD4-9770-46B1-AC6C-D59B014854F9}" srcOrd="3" destOrd="0" presId="urn:microsoft.com/office/officeart/2005/8/layout/cycle6"/>
    <dgm:cxn modelId="{15F1C252-FF3B-416D-9559-86F15DAC7ECE}" type="presParOf" srcId="{36BA5AD4-428F-466A-802C-6FC184226B68}" destId="{6A2E790A-BBE3-4AAF-8DD8-B32D501341F1}" srcOrd="4" destOrd="0" presId="urn:microsoft.com/office/officeart/2005/8/layout/cycle6"/>
    <dgm:cxn modelId="{857C796A-AE0E-4BA2-88DA-6C8363D82BC3}" type="presParOf" srcId="{36BA5AD4-428F-466A-802C-6FC184226B68}" destId="{5272CE67-9DA6-45A7-9A37-B0A7D7A574AF}" srcOrd="5" destOrd="0" presId="urn:microsoft.com/office/officeart/2005/8/layout/cycle6"/>
    <dgm:cxn modelId="{C978B527-E5DC-4B5E-92A8-570346765A3C}" type="presParOf" srcId="{36BA5AD4-428F-466A-802C-6FC184226B68}" destId="{B3761DD8-E096-4734-B442-078179DCDD65}" srcOrd="6" destOrd="0" presId="urn:microsoft.com/office/officeart/2005/8/layout/cycle6"/>
    <dgm:cxn modelId="{DC091276-2836-424F-94D7-EE4C6B7FF971}" type="presParOf" srcId="{36BA5AD4-428F-466A-802C-6FC184226B68}" destId="{A2EE4143-1D1C-4732-9592-5623D5283886}" srcOrd="7" destOrd="0" presId="urn:microsoft.com/office/officeart/2005/8/layout/cycle6"/>
    <dgm:cxn modelId="{F2BFCC41-06DA-4DB4-A77C-F650AA517D99}" type="presParOf" srcId="{36BA5AD4-428F-466A-802C-6FC184226B68}" destId="{CAC9F846-2C9E-4915-A6C3-9A8ED933F657}" srcOrd="8" destOrd="0" presId="urn:microsoft.com/office/officeart/2005/8/layout/cycle6"/>
    <dgm:cxn modelId="{FB3E070C-E972-4BDE-9134-142E16933E0B}" type="presParOf" srcId="{36BA5AD4-428F-466A-802C-6FC184226B68}" destId="{BA61E296-4C08-4F93-836B-35E595765863}" srcOrd="9" destOrd="0" presId="urn:microsoft.com/office/officeart/2005/8/layout/cycle6"/>
    <dgm:cxn modelId="{CA2AF6A0-E8C9-4374-907F-D620956CA816}" type="presParOf" srcId="{36BA5AD4-428F-466A-802C-6FC184226B68}" destId="{8EA67482-B5E5-475F-BCAD-35520BA48C6A}" srcOrd="10" destOrd="0" presId="urn:microsoft.com/office/officeart/2005/8/layout/cycle6"/>
    <dgm:cxn modelId="{DC9570F6-135B-4822-9939-2277661FAAA3}" type="presParOf" srcId="{36BA5AD4-428F-466A-802C-6FC184226B68}" destId="{C865EE21-9F17-41FF-817F-8F4D420656C4}" srcOrd="11" destOrd="0" presId="urn:microsoft.com/office/officeart/2005/8/layout/cycle6"/>
    <dgm:cxn modelId="{248E6267-1E3C-4BC9-A46E-D17E0542752A}" type="presParOf" srcId="{36BA5AD4-428F-466A-802C-6FC184226B68}" destId="{1D8EA93A-FB9A-4095-8B4D-639DCBD00EFB}" srcOrd="12" destOrd="0" presId="urn:microsoft.com/office/officeart/2005/8/layout/cycle6"/>
    <dgm:cxn modelId="{BE21D189-7E7B-4E72-9AAA-2BA5107C8D75}" type="presParOf" srcId="{36BA5AD4-428F-466A-802C-6FC184226B68}" destId="{BFBD129D-AC30-4B32-89E0-35C4B9448F71}" srcOrd="13" destOrd="0" presId="urn:microsoft.com/office/officeart/2005/8/layout/cycle6"/>
    <dgm:cxn modelId="{B6FCE805-B837-4DE3-85DA-AF2966857F2F}" type="presParOf" srcId="{36BA5AD4-428F-466A-802C-6FC184226B68}" destId="{F0DBE40A-9B2F-4BC1-A7FA-43C08ECFEDA4}" srcOrd="14"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5732F1-6A46-41F4-8EA4-2E88CFE7A1F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7E97923-6E77-4CAB-852F-F37931F4FBA0}">
      <dgm:prSet/>
      <dgm:spPr/>
      <dgm:t>
        <a:bodyPr/>
        <a:lstStyle/>
        <a:p>
          <a:r>
            <a:rPr lang="en-US"/>
            <a:t>• Library: Nixtla's statsforecast</a:t>
          </a:r>
        </a:p>
      </dgm:t>
    </dgm:pt>
    <dgm:pt modelId="{275F54F1-10D5-445B-A37E-29D8109788BF}" type="parTrans" cxnId="{0247AD5F-D677-471D-AEF7-E395003F2BA3}">
      <dgm:prSet/>
      <dgm:spPr/>
      <dgm:t>
        <a:bodyPr/>
        <a:lstStyle/>
        <a:p>
          <a:endParaRPr lang="en-US"/>
        </a:p>
      </dgm:t>
    </dgm:pt>
    <dgm:pt modelId="{67232131-E2BB-42EA-BA98-E5F49A45A6FF}" type="sibTrans" cxnId="{0247AD5F-D677-471D-AEF7-E395003F2BA3}">
      <dgm:prSet/>
      <dgm:spPr/>
      <dgm:t>
        <a:bodyPr/>
        <a:lstStyle/>
        <a:p>
          <a:endParaRPr lang="en-US"/>
        </a:p>
      </dgm:t>
    </dgm:pt>
    <dgm:pt modelId="{E560545B-DC31-4100-82EA-3CF76A7D7B57}">
      <dgm:prSet/>
      <dgm:spPr/>
      <dgm:t>
        <a:bodyPr/>
        <a:lstStyle/>
        <a:p>
          <a:r>
            <a:rPr lang="en-US"/>
            <a:t>• Models considered: AutoARIMA, ETS, MSTL</a:t>
          </a:r>
        </a:p>
      </dgm:t>
    </dgm:pt>
    <dgm:pt modelId="{F359AC82-382E-4CF1-8E45-01A9125B3BD1}" type="parTrans" cxnId="{3B0F3B2D-9AD9-4EC0-BE96-E42ECEF1D325}">
      <dgm:prSet/>
      <dgm:spPr/>
      <dgm:t>
        <a:bodyPr/>
        <a:lstStyle/>
        <a:p>
          <a:endParaRPr lang="en-US"/>
        </a:p>
      </dgm:t>
    </dgm:pt>
    <dgm:pt modelId="{1A819B50-B7DB-4641-A2EF-5D2E66BF6796}" type="sibTrans" cxnId="{3B0F3B2D-9AD9-4EC0-BE96-E42ECEF1D325}">
      <dgm:prSet/>
      <dgm:spPr/>
      <dgm:t>
        <a:bodyPr/>
        <a:lstStyle/>
        <a:p>
          <a:endParaRPr lang="en-US"/>
        </a:p>
      </dgm:t>
    </dgm:pt>
    <dgm:pt modelId="{7408B09F-82B4-40F1-89C3-110E19DFC13A}">
      <dgm:prSet/>
      <dgm:spPr/>
      <dgm:t>
        <a:bodyPr/>
        <a:lstStyle/>
        <a:p>
          <a:r>
            <a:rPr lang="en-US"/>
            <a:t>• Chosen Model: AutoARIMA</a:t>
          </a:r>
        </a:p>
      </dgm:t>
    </dgm:pt>
    <dgm:pt modelId="{27205902-7EE5-4A4A-BEEC-F562D8FE67E4}" type="parTrans" cxnId="{4B13AFA6-50B3-48C8-A39A-E610999D2C42}">
      <dgm:prSet/>
      <dgm:spPr/>
      <dgm:t>
        <a:bodyPr/>
        <a:lstStyle/>
        <a:p>
          <a:endParaRPr lang="en-US"/>
        </a:p>
      </dgm:t>
    </dgm:pt>
    <dgm:pt modelId="{FE185282-DF2F-4FC7-A191-1705AB39DAC0}" type="sibTrans" cxnId="{4B13AFA6-50B3-48C8-A39A-E610999D2C42}">
      <dgm:prSet/>
      <dgm:spPr/>
      <dgm:t>
        <a:bodyPr/>
        <a:lstStyle/>
        <a:p>
          <a:endParaRPr lang="en-US"/>
        </a:p>
      </dgm:t>
    </dgm:pt>
    <dgm:pt modelId="{D854A048-8DE6-4AD2-A0C1-28D391590573}">
      <dgm:prSet/>
      <dgm:spPr/>
      <dgm:t>
        <a:bodyPr/>
        <a:lstStyle/>
        <a:p>
          <a:r>
            <a:rPr lang="en-US"/>
            <a:t>• Why: Best performance (low MAE &amp; RMSE), adaptive, interpretable</a:t>
          </a:r>
        </a:p>
      </dgm:t>
    </dgm:pt>
    <dgm:pt modelId="{B54706E4-4BAA-424D-B3EA-C16AC4899B9A}" type="parTrans" cxnId="{19A5AFC3-20B9-4385-B5B1-C3A97F2177A7}">
      <dgm:prSet/>
      <dgm:spPr/>
      <dgm:t>
        <a:bodyPr/>
        <a:lstStyle/>
        <a:p>
          <a:endParaRPr lang="en-US"/>
        </a:p>
      </dgm:t>
    </dgm:pt>
    <dgm:pt modelId="{1875957A-BECB-4B8D-962B-C904A81306DF}" type="sibTrans" cxnId="{19A5AFC3-20B9-4385-B5B1-C3A97F2177A7}">
      <dgm:prSet/>
      <dgm:spPr/>
      <dgm:t>
        <a:bodyPr/>
        <a:lstStyle/>
        <a:p>
          <a:endParaRPr lang="en-US"/>
        </a:p>
      </dgm:t>
    </dgm:pt>
    <dgm:pt modelId="{4ABE2015-F7AB-4B70-BFE3-04BD21B81A48}" type="pres">
      <dgm:prSet presAssocID="{2D5732F1-6A46-41F4-8EA4-2E88CFE7A1FE}" presName="diagram" presStyleCnt="0">
        <dgm:presLayoutVars>
          <dgm:dir/>
          <dgm:resizeHandles val="exact"/>
        </dgm:presLayoutVars>
      </dgm:prSet>
      <dgm:spPr/>
    </dgm:pt>
    <dgm:pt modelId="{4A689541-5D48-479D-808F-C61115FE82BB}" type="pres">
      <dgm:prSet presAssocID="{67E97923-6E77-4CAB-852F-F37931F4FBA0}" presName="node" presStyleLbl="node1" presStyleIdx="0" presStyleCnt="4">
        <dgm:presLayoutVars>
          <dgm:bulletEnabled val="1"/>
        </dgm:presLayoutVars>
      </dgm:prSet>
      <dgm:spPr/>
    </dgm:pt>
    <dgm:pt modelId="{015A2C15-B57B-4055-A64B-1EE9BA4C80FD}" type="pres">
      <dgm:prSet presAssocID="{67232131-E2BB-42EA-BA98-E5F49A45A6FF}" presName="sibTrans" presStyleCnt="0"/>
      <dgm:spPr/>
    </dgm:pt>
    <dgm:pt modelId="{0CECE5E6-1767-484A-ABC3-92E73F710A58}" type="pres">
      <dgm:prSet presAssocID="{E560545B-DC31-4100-82EA-3CF76A7D7B57}" presName="node" presStyleLbl="node1" presStyleIdx="1" presStyleCnt="4">
        <dgm:presLayoutVars>
          <dgm:bulletEnabled val="1"/>
        </dgm:presLayoutVars>
      </dgm:prSet>
      <dgm:spPr/>
    </dgm:pt>
    <dgm:pt modelId="{556F4802-A4CF-4FE8-9D8F-4F8C54193579}" type="pres">
      <dgm:prSet presAssocID="{1A819B50-B7DB-4641-A2EF-5D2E66BF6796}" presName="sibTrans" presStyleCnt="0"/>
      <dgm:spPr/>
    </dgm:pt>
    <dgm:pt modelId="{F9119B86-F520-4D43-93A7-6647D3E245F0}" type="pres">
      <dgm:prSet presAssocID="{7408B09F-82B4-40F1-89C3-110E19DFC13A}" presName="node" presStyleLbl="node1" presStyleIdx="2" presStyleCnt="4">
        <dgm:presLayoutVars>
          <dgm:bulletEnabled val="1"/>
        </dgm:presLayoutVars>
      </dgm:prSet>
      <dgm:spPr/>
    </dgm:pt>
    <dgm:pt modelId="{E1E99BAE-9BE2-4546-9E1D-0E4AD12A9BFF}" type="pres">
      <dgm:prSet presAssocID="{FE185282-DF2F-4FC7-A191-1705AB39DAC0}" presName="sibTrans" presStyleCnt="0"/>
      <dgm:spPr/>
    </dgm:pt>
    <dgm:pt modelId="{913628D6-2255-47DA-A586-0BD06489C7D8}" type="pres">
      <dgm:prSet presAssocID="{D854A048-8DE6-4AD2-A0C1-28D391590573}" presName="node" presStyleLbl="node1" presStyleIdx="3" presStyleCnt="4">
        <dgm:presLayoutVars>
          <dgm:bulletEnabled val="1"/>
        </dgm:presLayoutVars>
      </dgm:prSet>
      <dgm:spPr/>
    </dgm:pt>
  </dgm:ptLst>
  <dgm:cxnLst>
    <dgm:cxn modelId="{3B0F3B2D-9AD9-4EC0-BE96-E42ECEF1D325}" srcId="{2D5732F1-6A46-41F4-8EA4-2E88CFE7A1FE}" destId="{E560545B-DC31-4100-82EA-3CF76A7D7B57}" srcOrd="1" destOrd="0" parTransId="{F359AC82-382E-4CF1-8E45-01A9125B3BD1}" sibTransId="{1A819B50-B7DB-4641-A2EF-5D2E66BF6796}"/>
    <dgm:cxn modelId="{D57B7D2F-7812-4372-BFA9-55EEA0943529}" type="presOf" srcId="{E560545B-DC31-4100-82EA-3CF76A7D7B57}" destId="{0CECE5E6-1767-484A-ABC3-92E73F710A58}" srcOrd="0" destOrd="0" presId="urn:microsoft.com/office/officeart/2005/8/layout/default"/>
    <dgm:cxn modelId="{0247AD5F-D677-471D-AEF7-E395003F2BA3}" srcId="{2D5732F1-6A46-41F4-8EA4-2E88CFE7A1FE}" destId="{67E97923-6E77-4CAB-852F-F37931F4FBA0}" srcOrd="0" destOrd="0" parTransId="{275F54F1-10D5-445B-A37E-29D8109788BF}" sibTransId="{67232131-E2BB-42EA-BA98-E5F49A45A6FF}"/>
    <dgm:cxn modelId="{BBDCE268-FC19-43B6-8429-2081672AC030}" type="presOf" srcId="{2D5732F1-6A46-41F4-8EA4-2E88CFE7A1FE}" destId="{4ABE2015-F7AB-4B70-BFE3-04BD21B81A48}" srcOrd="0" destOrd="0" presId="urn:microsoft.com/office/officeart/2005/8/layout/default"/>
    <dgm:cxn modelId="{E6D55BA4-B95D-44B9-8D36-19B9831D86DA}" type="presOf" srcId="{7408B09F-82B4-40F1-89C3-110E19DFC13A}" destId="{F9119B86-F520-4D43-93A7-6647D3E245F0}" srcOrd="0" destOrd="0" presId="urn:microsoft.com/office/officeart/2005/8/layout/default"/>
    <dgm:cxn modelId="{4B13AFA6-50B3-48C8-A39A-E610999D2C42}" srcId="{2D5732F1-6A46-41F4-8EA4-2E88CFE7A1FE}" destId="{7408B09F-82B4-40F1-89C3-110E19DFC13A}" srcOrd="2" destOrd="0" parTransId="{27205902-7EE5-4A4A-BEEC-F562D8FE67E4}" sibTransId="{FE185282-DF2F-4FC7-A191-1705AB39DAC0}"/>
    <dgm:cxn modelId="{400DC9B2-66D7-4C87-94CB-7F74709CAFB5}" type="presOf" srcId="{67E97923-6E77-4CAB-852F-F37931F4FBA0}" destId="{4A689541-5D48-479D-808F-C61115FE82BB}" srcOrd="0" destOrd="0" presId="urn:microsoft.com/office/officeart/2005/8/layout/default"/>
    <dgm:cxn modelId="{19A5AFC3-20B9-4385-B5B1-C3A97F2177A7}" srcId="{2D5732F1-6A46-41F4-8EA4-2E88CFE7A1FE}" destId="{D854A048-8DE6-4AD2-A0C1-28D391590573}" srcOrd="3" destOrd="0" parTransId="{B54706E4-4BAA-424D-B3EA-C16AC4899B9A}" sibTransId="{1875957A-BECB-4B8D-962B-C904A81306DF}"/>
    <dgm:cxn modelId="{43D1D3F3-8FDB-45FB-B198-4F8BA4FD5D27}" type="presOf" srcId="{D854A048-8DE6-4AD2-A0C1-28D391590573}" destId="{913628D6-2255-47DA-A586-0BD06489C7D8}" srcOrd="0" destOrd="0" presId="urn:microsoft.com/office/officeart/2005/8/layout/default"/>
    <dgm:cxn modelId="{F7853476-3E73-4D4F-B0E5-B480A47A9AF5}" type="presParOf" srcId="{4ABE2015-F7AB-4B70-BFE3-04BD21B81A48}" destId="{4A689541-5D48-479D-808F-C61115FE82BB}" srcOrd="0" destOrd="0" presId="urn:microsoft.com/office/officeart/2005/8/layout/default"/>
    <dgm:cxn modelId="{607D1346-861C-4A99-9116-0294C0370698}" type="presParOf" srcId="{4ABE2015-F7AB-4B70-BFE3-04BD21B81A48}" destId="{015A2C15-B57B-4055-A64B-1EE9BA4C80FD}" srcOrd="1" destOrd="0" presId="urn:microsoft.com/office/officeart/2005/8/layout/default"/>
    <dgm:cxn modelId="{E79DE02F-5CE0-4DC0-B532-F964A839A3FA}" type="presParOf" srcId="{4ABE2015-F7AB-4B70-BFE3-04BD21B81A48}" destId="{0CECE5E6-1767-484A-ABC3-92E73F710A58}" srcOrd="2" destOrd="0" presId="urn:microsoft.com/office/officeart/2005/8/layout/default"/>
    <dgm:cxn modelId="{F986E4EE-1F2F-4E9E-A74A-67139A4EC752}" type="presParOf" srcId="{4ABE2015-F7AB-4B70-BFE3-04BD21B81A48}" destId="{556F4802-A4CF-4FE8-9D8F-4F8C54193579}" srcOrd="3" destOrd="0" presId="urn:microsoft.com/office/officeart/2005/8/layout/default"/>
    <dgm:cxn modelId="{46A24A60-6884-466B-9130-60B092279A03}" type="presParOf" srcId="{4ABE2015-F7AB-4B70-BFE3-04BD21B81A48}" destId="{F9119B86-F520-4D43-93A7-6647D3E245F0}" srcOrd="4" destOrd="0" presId="urn:microsoft.com/office/officeart/2005/8/layout/default"/>
    <dgm:cxn modelId="{925943E0-D1F4-494A-AB44-486C7312CC3D}" type="presParOf" srcId="{4ABE2015-F7AB-4B70-BFE3-04BD21B81A48}" destId="{E1E99BAE-9BE2-4546-9E1D-0E4AD12A9BFF}" srcOrd="5" destOrd="0" presId="urn:microsoft.com/office/officeart/2005/8/layout/default"/>
    <dgm:cxn modelId="{3E790D18-A3DC-43D2-BA94-125B1E802F98}" type="presParOf" srcId="{4ABE2015-F7AB-4B70-BFE3-04BD21B81A48}" destId="{913628D6-2255-47DA-A586-0BD06489C7D8}"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BB6AAE-483E-46EF-B208-814A67A274A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67767-D66C-419D-8098-BE26FF10E5FE}">
      <dgm:prSet/>
      <dgm:spPr/>
      <dgm:t>
        <a:bodyPr/>
        <a:lstStyle/>
        <a:p>
          <a:r>
            <a:rPr lang="en-US"/>
            <a:t>• Automated time-based features: hour, day of week</a:t>
          </a:r>
        </a:p>
      </dgm:t>
    </dgm:pt>
    <dgm:pt modelId="{845772ED-DB42-47DB-89A2-977F34995849}" type="parTrans" cxnId="{862757C7-60FB-4C8D-84BC-100591288AD3}">
      <dgm:prSet/>
      <dgm:spPr/>
      <dgm:t>
        <a:bodyPr/>
        <a:lstStyle/>
        <a:p>
          <a:endParaRPr lang="en-US"/>
        </a:p>
      </dgm:t>
    </dgm:pt>
    <dgm:pt modelId="{E729DE91-59B4-4FC1-BD65-23577814323D}" type="sibTrans" cxnId="{862757C7-60FB-4C8D-84BC-100591288AD3}">
      <dgm:prSet/>
      <dgm:spPr/>
      <dgm:t>
        <a:bodyPr/>
        <a:lstStyle/>
        <a:p>
          <a:endParaRPr lang="en-US"/>
        </a:p>
      </dgm:t>
    </dgm:pt>
    <dgm:pt modelId="{C7F2AB83-B825-468E-A953-7AF271BACD72}">
      <dgm:prSet/>
      <dgm:spPr/>
      <dgm:t>
        <a:bodyPr/>
        <a:lstStyle/>
        <a:p>
          <a:r>
            <a:rPr lang="en-US"/>
            <a:t>• Custom features: rolling mean (6h), temperature delta</a:t>
          </a:r>
        </a:p>
      </dgm:t>
    </dgm:pt>
    <dgm:pt modelId="{1E030B95-5A78-496A-965C-FCA39BC0EE65}" type="parTrans" cxnId="{6195FC23-13E9-42B4-8E22-CE0BF8E9E8EF}">
      <dgm:prSet/>
      <dgm:spPr/>
      <dgm:t>
        <a:bodyPr/>
        <a:lstStyle/>
        <a:p>
          <a:endParaRPr lang="en-US"/>
        </a:p>
      </dgm:t>
    </dgm:pt>
    <dgm:pt modelId="{DF1CC37A-9CAB-4E5A-BCDD-5FC68D293B5F}" type="sibTrans" cxnId="{6195FC23-13E9-42B4-8E22-CE0BF8E9E8EF}">
      <dgm:prSet/>
      <dgm:spPr/>
      <dgm:t>
        <a:bodyPr/>
        <a:lstStyle/>
        <a:p>
          <a:endParaRPr lang="en-US"/>
        </a:p>
      </dgm:t>
    </dgm:pt>
    <dgm:pt modelId="{A4822E18-99DC-4866-9A53-B9A6C8239488}">
      <dgm:prSet/>
      <dgm:spPr/>
      <dgm:t>
        <a:bodyPr/>
        <a:lstStyle/>
        <a:p>
          <a:r>
            <a:rPr lang="en-US"/>
            <a:t>• Metrics: MAE = 0.48, RMSE = 0.63</a:t>
          </a:r>
        </a:p>
      </dgm:t>
    </dgm:pt>
    <dgm:pt modelId="{2CF17A65-2CDC-4D36-8044-C282D666BD89}" type="parTrans" cxnId="{C5F6F680-8DDB-430F-91CC-8EDED5F556E0}">
      <dgm:prSet/>
      <dgm:spPr/>
      <dgm:t>
        <a:bodyPr/>
        <a:lstStyle/>
        <a:p>
          <a:endParaRPr lang="en-US"/>
        </a:p>
      </dgm:t>
    </dgm:pt>
    <dgm:pt modelId="{6B2D2D85-E805-4AF8-B878-08B857E77031}" type="sibTrans" cxnId="{C5F6F680-8DDB-430F-91CC-8EDED5F556E0}">
      <dgm:prSet/>
      <dgm:spPr/>
      <dgm:t>
        <a:bodyPr/>
        <a:lstStyle/>
        <a:p>
          <a:endParaRPr lang="en-US"/>
        </a:p>
      </dgm:t>
    </dgm:pt>
    <dgm:pt modelId="{CBBBBD4D-B2C9-460F-A04A-5D0CBF2D9D6C}">
      <dgm:prSet/>
      <dgm:spPr/>
      <dgm:t>
        <a:bodyPr/>
        <a:lstStyle/>
        <a:p>
          <a:r>
            <a:rPr lang="en-US"/>
            <a:t>• Used rolling-origin cross-validation (3 splits)</a:t>
          </a:r>
        </a:p>
      </dgm:t>
    </dgm:pt>
    <dgm:pt modelId="{09E647D7-158E-45B4-9AC1-32DCDE6F8803}" type="parTrans" cxnId="{25E62436-BE23-4423-8708-57D76DDA5D4D}">
      <dgm:prSet/>
      <dgm:spPr/>
      <dgm:t>
        <a:bodyPr/>
        <a:lstStyle/>
        <a:p>
          <a:endParaRPr lang="en-US"/>
        </a:p>
      </dgm:t>
    </dgm:pt>
    <dgm:pt modelId="{CEABE59A-DAD0-4928-89AA-14C255E9D8C9}" type="sibTrans" cxnId="{25E62436-BE23-4423-8708-57D76DDA5D4D}">
      <dgm:prSet/>
      <dgm:spPr/>
      <dgm:t>
        <a:bodyPr/>
        <a:lstStyle/>
        <a:p>
          <a:endParaRPr lang="en-US"/>
        </a:p>
      </dgm:t>
    </dgm:pt>
    <dgm:pt modelId="{4D41A3F0-A9AD-46DD-A581-FEF162885FFA}" type="pres">
      <dgm:prSet presAssocID="{38BB6AAE-483E-46EF-B208-814A67A274A3}" presName="root" presStyleCnt="0">
        <dgm:presLayoutVars>
          <dgm:dir/>
          <dgm:resizeHandles val="exact"/>
        </dgm:presLayoutVars>
      </dgm:prSet>
      <dgm:spPr/>
    </dgm:pt>
    <dgm:pt modelId="{BAC780DF-E1FA-44EF-8369-CC7711C702C8}" type="pres">
      <dgm:prSet presAssocID="{5F267767-D66C-419D-8098-BE26FF10E5FE}" presName="compNode" presStyleCnt="0"/>
      <dgm:spPr/>
    </dgm:pt>
    <dgm:pt modelId="{C9DC5736-9EED-4238-BAF8-E6D27A6EA2AE}" type="pres">
      <dgm:prSet presAssocID="{5F267767-D66C-419D-8098-BE26FF10E5F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0FF054D5-6213-4210-BA65-D5F3E08A9C62}" type="pres">
      <dgm:prSet presAssocID="{5F267767-D66C-419D-8098-BE26FF10E5FE}" presName="spaceRect" presStyleCnt="0"/>
      <dgm:spPr/>
    </dgm:pt>
    <dgm:pt modelId="{1B6B2AD4-15AA-4D0D-962C-05ADA9992A91}" type="pres">
      <dgm:prSet presAssocID="{5F267767-D66C-419D-8098-BE26FF10E5FE}" presName="textRect" presStyleLbl="revTx" presStyleIdx="0" presStyleCnt="4">
        <dgm:presLayoutVars>
          <dgm:chMax val="1"/>
          <dgm:chPref val="1"/>
        </dgm:presLayoutVars>
      </dgm:prSet>
      <dgm:spPr/>
    </dgm:pt>
    <dgm:pt modelId="{0A0AB806-E971-4ABB-BAC3-427DDEF5487E}" type="pres">
      <dgm:prSet presAssocID="{E729DE91-59B4-4FC1-BD65-23577814323D}" presName="sibTrans" presStyleCnt="0"/>
      <dgm:spPr/>
    </dgm:pt>
    <dgm:pt modelId="{89A4C743-1E0D-4FB0-8D0E-F75A5EA4588E}" type="pres">
      <dgm:prSet presAssocID="{C7F2AB83-B825-468E-A953-7AF271BACD72}" presName="compNode" presStyleCnt="0"/>
      <dgm:spPr/>
    </dgm:pt>
    <dgm:pt modelId="{FA36B8B2-AF9F-4F52-AC6E-E4ECDCB506FF}" type="pres">
      <dgm:prSet presAssocID="{C7F2AB83-B825-468E-A953-7AF271BACD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gloo"/>
        </a:ext>
      </dgm:extLst>
    </dgm:pt>
    <dgm:pt modelId="{CD20D898-2D8A-4411-83F4-8CCCE76AB427}" type="pres">
      <dgm:prSet presAssocID="{C7F2AB83-B825-468E-A953-7AF271BACD72}" presName="spaceRect" presStyleCnt="0"/>
      <dgm:spPr/>
    </dgm:pt>
    <dgm:pt modelId="{942A6303-0553-440A-A0D8-2AC0414140C8}" type="pres">
      <dgm:prSet presAssocID="{C7F2AB83-B825-468E-A953-7AF271BACD72}" presName="textRect" presStyleLbl="revTx" presStyleIdx="1" presStyleCnt="4">
        <dgm:presLayoutVars>
          <dgm:chMax val="1"/>
          <dgm:chPref val="1"/>
        </dgm:presLayoutVars>
      </dgm:prSet>
      <dgm:spPr/>
    </dgm:pt>
    <dgm:pt modelId="{0E51AE8A-759E-48FC-8ABB-A3612B75CF5C}" type="pres">
      <dgm:prSet presAssocID="{DF1CC37A-9CAB-4E5A-BCDD-5FC68D293B5F}" presName="sibTrans" presStyleCnt="0"/>
      <dgm:spPr/>
    </dgm:pt>
    <dgm:pt modelId="{A9129775-D5A9-487F-B298-BDBBE526C434}" type="pres">
      <dgm:prSet presAssocID="{A4822E18-99DC-4866-9A53-B9A6C8239488}" presName="compNode" presStyleCnt="0"/>
      <dgm:spPr/>
    </dgm:pt>
    <dgm:pt modelId="{9F10D951-C7A2-41DE-A078-EEEBED38CF42}" type="pres">
      <dgm:prSet presAssocID="{A4822E18-99DC-4866-9A53-B9A6C823948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387DB957-A34C-4B30-AC6F-CA25D0B219E3}" type="pres">
      <dgm:prSet presAssocID="{A4822E18-99DC-4866-9A53-B9A6C8239488}" presName="spaceRect" presStyleCnt="0"/>
      <dgm:spPr/>
    </dgm:pt>
    <dgm:pt modelId="{99DC18B7-BC03-4830-BD9B-0D9D9C4F202D}" type="pres">
      <dgm:prSet presAssocID="{A4822E18-99DC-4866-9A53-B9A6C8239488}" presName="textRect" presStyleLbl="revTx" presStyleIdx="2" presStyleCnt="4">
        <dgm:presLayoutVars>
          <dgm:chMax val="1"/>
          <dgm:chPref val="1"/>
        </dgm:presLayoutVars>
      </dgm:prSet>
      <dgm:spPr/>
    </dgm:pt>
    <dgm:pt modelId="{1E290D18-35A9-4AB1-A5FD-14F02462355A}" type="pres">
      <dgm:prSet presAssocID="{6B2D2D85-E805-4AF8-B878-08B857E77031}" presName="sibTrans" presStyleCnt="0"/>
      <dgm:spPr/>
    </dgm:pt>
    <dgm:pt modelId="{9E6D9CE9-09C6-4BD0-B9D0-3AFB25F5589A}" type="pres">
      <dgm:prSet presAssocID="{CBBBBD4D-B2C9-460F-A04A-5D0CBF2D9D6C}" presName="compNode" presStyleCnt="0"/>
      <dgm:spPr/>
    </dgm:pt>
    <dgm:pt modelId="{A335F714-8140-4272-8B1D-A494D37215D2}" type="pres">
      <dgm:prSet presAssocID="{CBBBBD4D-B2C9-460F-A04A-5D0CBF2D9D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82E59ED3-E9A4-4A4D-8933-C802A39F9200}" type="pres">
      <dgm:prSet presAssocID="{CBBBBD4D-B2C9-460F-A04A-5D0CBF2D9D6C}" presName="spaceRect" presStyleCnt="0"/>
      <dgm:spPr/>
    </dgm:pt>
    <dgm:pt modelId="{E94EB108-AF77-4996-9139-27548435C3DE}" type="pres">
      <dgm:prSet presAssocID="{CBBBBD4D-B2C9-460F-A04A-5D0CBF2D9D6C}" presName="textRect" presStyleLbl="revTx" presStyleIdx="3" presStyleCnt="4">
        <dgm:presLayoutVars>
          <dgm:chMax val="1"/>
          <dgm:chPref val="1"/>
        </dgm:presLayoutVars>
      </dgm:prSet>
      <dgm:spPr/>
    </dgm:pt>
  </dgm:ptLst>
  <dgm:cxnLst>
    <dgm:cxn modelId="{1EA58923-36C4-4ECF-B340-84714CDC2DC2}" type="presOf" srcId="{38BB6AAE-483E-46EF-B208-814A67A274A3}" destId="{4D41A3F0-A9AD-46DD-A581-FEF162885FFA}" srcOrd="0" destOrd="0" presId="urn:microsoft.com/office/officeart/2018/2/layout/IconLabelList"/>
    <dgm:cxn modelId="{6195FC23-13E9-42B4-8E22-CE0BF8E9E8EF}" srcId="{38BB6AAE-483E-46EF-B208-814A67A274A3}" destId="{C7F2AB83-B825-468E-A953-7AF271BACD72}" srcOrd="1" destOrd="0" parTransId="{1E030B95-5A78-496A-965C-FCA39BC0EE65}" sibTransId="{DF1CC37A-9CAB-4E5A-BCDD-5FC68D293B5F}"/>
    <dgm:cxn modelId="{25E62436-BE23-4423-8708-57D76DDA5D4D}" srcId="{38BB6AAE-483E-46EF-B208-814A67A274A3}" destId="{CBBBBD4D-B2C9-460F-A04A-5D0CBF2D9D6C}" srcOrd="3" destOrd="0" parTransId="{09E647D7-158E-45B4-9AC1-32DCDE6F8803}" sibTransId="{CEABE59A-DAD0-4928-89AA-14C255E9D8C9}"/>
    <dgm:cxn modelId="{C5F6F680-8DDB-430F-91CC-8EDED5F556E0}" srcId="{38BB6AAE-483E-46EF-B208-814A67A274A3}" destId="{A4822E18-99DC-4866-9A53-B9A6C8239488}" srcOrd="2" destOrd="0" parTransId="{2CF17A65-2CDC-4D36-8044-C282D666BD89}" sibTransId="{6B2D2D85-E805-4AF8-B878-08B857E77031}"/>
    <dgm:cxn modelId="{48C523BC-52DE-41D6-AA22-9477FB0B9E65}" type="presOf" srcId="{A4822E18-99DC-4866-9A53-B9A6C8239488}" destId="{99DC18B7-BC03-4830-BD9B-0D9D9C4F202D}" srcOrd="0" destOrd="0" presId="urn:microsoft.com/office/officeart/2018/2/layout/IconLabelList"/>
    <dgm:cxn modelId="{CB0F88C3-A38C-4B6B-B5FF-0875E6A7787F}" type="presOf" srcId="{5F267767-D66C-419D-8098-BE26FF10E5FE}" destId="{1B6B2AD4-15AA-4D0D-962C-05ADA9992A91}" srcOrd="0" destOrd="0" presId="urn:microsoft.com/office/officeart/2018/2/layout/IconLabelList"/>
    <dgm:cxn modelId="{862757C7-60FB-4C8D-84BC-100591288AD3}" srcId="{38BB6AAE-483E-46EF-B208-814A67A274A3}" destId="{5F267767-D66C-419D-8098-BE26FF10E5FE}" srcOrd="0" destOrd="0" parTransId="{845772ED-DB42-47DB-89A2-977F34995849}" sibTransId="{E729DE91-59B4-4FC1-BD65-23577814323D}"/>
    <dgm:cxn modelId="{85ED6FDA-A162-4C37-8237-18BF7AE17AA7}" type="presOf" srcId="{CBBBBD4D-B2C9-460F-A04A-5D0CBF2D9D6C}" destId="{E94EB108-AF77-4996-9139-27548435C3DE}" srcOrd="0" destOrd="0" presId="urn:microsoft.com/office/officeart/2018/2/layout/IconLabelList"/>
    <dgm:cxn modelId="{D84A05F3-08F6-47EA-A447-A4D2525EFC7D}" type="presOf" srcId="{C7F2AB83-B825-468E-A953-7AF271BACD72}" destId="{942A6303-0553-440A-A0D8-2AC0414140C8}" srcOrd="0" destOrd="0" presId="urn:microsoft.com/office/officeart/2018/2/layout/IconLabelList"/>
    <dgm:cxn modelId="{FEB186C8-350A-4AA0-B9F3-D1D013086F7B}" type="presParOf" srcId="{4D41A3F0-A9AD-46DD-A581-FEF162885FFA}" destId="{BAC780DF-E1FA-44EF-8369-CC7711C702C8}" srcOrd="0" destOrd="0" presId="urn:microsoft.com/office/officeart/2018/2/layout/IconLabelList"/>
    <dgm:cxn modelId="{9830C72E-67D5-4BEA-AEC7-F4853325858E}" type="presParOf" srcId="{BAC780DF-E1FA-44EF-8369-CC7711C702C8}" destId="{C9DC5736-9EED-4238-BAF8-E6D27A6EA2AE}" srcOrd="0" destOrd="0" presId="urn:microsoft.com/office/officeart/2018/2/layout/IconLabelList"/>
    <dgm:cxn modelId="{EAE5BD0C-6D61-4E09-A28C-4132C2983254}" type="presParOf" srcId="{BAC780DF-E1FA-44EF-8369-CC7711C702C8}" destId="{0FF054D5-6213-4210-BA65-D5F3E08A9C62}" srcOrd="1" destOrd="0" presId="urn:microsoft.com/office/officeart/2018/2/layout/IconLabelList"/>
    <dgm:cxn modelId="{7714B144-58C8-47F3-80CF-DA99A3E27939}" type="presParOf" srcId="{BAC780DF-E1FA-44EF-8369-CC7711C702C8}" destId="{1B6B2AD4-15AA-4D0D-962C-05ADA9992A91}" srcOrd="2" destOrd="0" presId="urn:microsoft.com/office/officeart/2018/2/layout/IconLabelList"/>
    <dgm:cxn modelId="{76D0F389-D312-4D41-A171-2720FEF3A042}" type="presParOf" srcId="{4D41A3F0-A9AD-46DD-A581-FEF162885FFA}" destId="{0A0AB806-E971-4ABB-BAC3-427DDEF5487E}" srcOrd="1" destOrd="0" presId="urn:microsoft.com/office/officeart/2018/2/layout/IconLabelList"/>
    <dgm:cxn modelId="{97566DB1-5272-43D8-9F98-73674DB26D1C}" type="presParOf" srcId="{4D41A3F0-A9AD-46DD-A581-FEF162885FFA}" destId="{89A4C743-1E0D-4FB0-8D0E-F75A5EA4588E}" srcOrd="2" destOrd="0" presId="urn:microsoft.com/office/officeart/2018/2/layout/IconLabelList"/>
    <dgm:cxn modelId="{C45A6B08-F396-4893-BC2C-3C396F0DB47D}" type="presParOf" srcId="{89A4C743-1E0D-4FB0-8D0E-F75A5EA4588E}" destId="{FA36B8B2-AF9F-4F52-AC6E-E4ECDCB506FF}" srcOrd="0" destOrd="0" presId="urn:microsoft.com/office/officeart/2018/2/layout/IconLabelList"/>
    <dgm:cxn modelId="{7EFC6CF3-647E-49FD-B8C3-A955E6D09155}" type="presParOf" srcId="{89A4C743-1E0D-4FB0-8D0E-F75A5EA4588E}" destId="{CD20D898-2D8A-4411-83F4-8CCCE76AB427}" srcOrd="1" destOrd="0" presId="urn:microsoft.com/office/officeart/2018/2/layout/IconLabelList"/>
    <dgm:cxn modelId="{E9DCDC1E-318B-493B-B57F-B88A2FD11FA4}" type="presParOf" srcId="{89A4C743-1E0D-4FB0-8D0E-F75A5EA4588E}" destId="{942A6303-0553-440A-A0D8-2AC0414140C8}" srcOrd="2" destOrd="0" presId="urn:microsoft.com/office/officeart/2018/2/layout/IconLabelList"/>
    <dgm:cxn modelId="{A1036DEF-E07C-40BB-9D76-3FDC33D06C0C}" type="presParOf" srcId="{4D41A3F0-A9AD-46DD-A581-FEF162885FFA}" destId="{0E51AE8A-759E-48FC-8ABB-A3612B75CF5C}" srcOrd="3" destOrd="0" presId="urn:microsoft.com/office/officeart/2018/2/layout/IconLabelList"/>
    <dgm:cxn modelId="{7469134C-5D7B-4008-A8F0-791BE1E4C553}" type="presParOf" srcId="{4D41A3F0-A9AD-46DD-A581-FEF162885FFA}" destId="{A9129775-D5A9-487F-B298-BDBBE526C434}" srcOrd="4" destOrd="0" presId="urn:microsoft.com/office/officeart/2018/2/layout/IconLabelList"/>
    <dgm:cxn modelId="{8C06B9AB-0A7C-4B4B-8B7B-5A5054AF88BB}" type="presParOf" srcId="{A9129775-D5A9-487F-B298-BDBBE526C434}" destId="{9F10D951-C7A2-41DE-A078-EEEBED38CF42}" srcOrd="0" destOrd="0" presId="urn:microsoft.com/office/officeart/2018/2/layout/IconLabelList"/>
    <dgm:cxn modelId="{6FCE1D89-7942-49DC-A89C-1033D86B5B98}" type="presParOf" srcId="{A9129775-D5A9-487F-B298-BDBBE526C434}" destId="{387DB957-A34C-4B30-AC6F-CA25D0B219E3}" srcOrd="1" destOrd="0" presId="urn:microsoft.com/office/officeart/2018/2/layout/IconLabelList"/>
    <dgm:cxn modelId="{EAFDE430-A4B1-49DD-989D-90DFF374E46F}" type="presParOf" srcId="{A9129775-D5A9-487F-B298-BDBBE526C434}" destId="{99DC18B7-BC03-4830-BD9B-0D9D9C4F202D}" srcOrd="2" destOrd="0" presId="urn:microsoft.com/office/officeart/2018/2/layout/IconLabelList"/>
    <dgm:cxn modelId="{54757374-EEAB-492E-BC70-BC080605537F}" type="presParOf" srcId="{4D41A3F0-A9AD-46DD-A581-FEF162885FFA}" destId="{1E290D18-35A9-4AB1-A5FD-14F02462355A}" srcOrd="5" destOrd="0" presId="urn:microsoft.com/office/officeart/2018/2/layout/IconLabelList"/>
    <dgm:cxn modelId="{1838C901-57F6-40EA-B305-425AFA01E5E9}" type="presParOf" srcId="{4D41A3F0-A9AD-46DD-A581-FEF162885FFA}" destId="{9E6D9CE9-09C6-4BD0-B9D0-3AFB25F5589A}" srcOrd="6" destOrd="0" presId="urn:microsoft.com/office/officeart/2018/2/layout/IconLabelList"/>
    <dgm:cxn modelId="{CC6893F8-8B8F-4CC1-A11A-45406D485BE2}" type="presParOf" srcId="{9E6D9CE9-09C6-4BD0-B9D0-3AFB25F5589A}" destId="{A335F714-8140-4272-8B1D-A494D37215D2}" srcOrd="0" destOrd="0" presId="urn:microsoft.com/office/officeart/2018/2/layout/IconLabelList"/>
    <dgm:cxn modelId="{7D44D423-5291-43CC-884D-7F1BDC86B52A}" type="presParOf" srcId="{9E6D9CE9-09C6-4BD0-B9D0-3AFB25F5589A}" destId="{82E59ED3-E9A4-4A4D-8933-C802A39F9200}" srcOrd="1" destOrd="0" presId="urn:microsoft.com/office/officeart/2018/2/layout/IconLabelList"/>
    <dgm:cxn modelId="{381CAED4-F338-4B13-B820-F604D0608C65}" type="presParOf" srcId="{9E6D9CE9-09C6-4BD0-B9D0-3AFB25F5589A}" destId="{E94EB108-AF77-4996-9139-27548435C3DE}"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40DE2E-8202-4355-A89A-A5356A272B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5A5C58F-4B0F-4C3A-A2FF-0B4C324DB872}">
      <dgm:prSet/>
      <dgm:spPr/>
      <dgm:t>
        <a:bodyPr/>
        <a:lstStyle/>
        <a:p>
          <a:r>
            <a:rPr lang="en-US"/>
            <a:t>• Used Variational Autoencoder (VAE) in TensorFlow</a:t>
          </a:r>
        </a:p>
      </dgm:t>
    </dgm:pt>
    <dgm:pt modelId="{AB4D4FF6-25E9-492F-B606-E4097CA8FC86}" type="parTrans" cxnId="{C19C1160-F754-431F-866D-5DB709D1F5C1}">
      <dgm:prSet/>
      <dgm:spPr/>
      <dgm:t>
        <a:bodyPr/>
        <a:lstStyle/>
        <a:p>
          <a:endParaRPr lang="en-US"/>
        </a:p>
      </dgm:t>
    </dgm:pt>
    <dgm:pt modelId="{0814B79A-68EC-4C5A-943C-8C8FEF1E5227}" type="sibTrans" cxnId="{C19C1160-F754-431F-866D-5DB709D1F5C1}">
      <dgm:prSet/>
      <dgm:spPr/>
      <dgm:t>
        <a:bodyPr/>
        <a:lstStyle/>
        <a:p>
          <a:endParaRPr lang="en-US"/>
        </a:p>
      </dgm:t>
    </dgm:pt>
    <dgm:pt modelId="{1CF3197F-2CDC-4688-BB19-EA305013EF1E}">
      <dgm:prSet/>
      <dgm:spPr/>
      <dgm:t>
        <a:bodyPr/>
        <a:lstStyle/>
        <a:p>
          <a:r>
            <a:rPr lang="en-US"/>
            <a:t>• Generated synthetic temperature sequences</a:t>
          </a:r>
        </a:p>
      </dgm:t>
    </dgm:pt>
    <dgm:pt modelId="{4431D7C4-B047-4E81-818F-D23D7759E86D}" type="parTrans" cxnId="{E6AA4B00-28EB-44C0-8489-244DE4751EE8}">
      <dgm:prSet/>
      <dgm:spPr/>
      <dgm:t>
        <a:bodyPr/>
        <a:lstStyle/>
        <a:p>
          <a:endParaRPr lang="en-US"/>
        </a:p>
      </dgm:t>
    </dgm:pt>
    <dgm:pt modelId="{A412D233-C3F9-467A-BF82-6FBDE23689C0}" type="sibTrans" cxnId="{E6AA4B00-28EB-44C0-8489-244DE4751EE8}">
      <dgm:prSet/>
      <dgm:spPr/>
      <dgm:t>
        <a:bodyPr/>
        <a:lstStyle/>
        <a:p>
          <a:endParaRPr lang="en-US"/>
        </a:p>
      </dgm:t>
    </dgm:pt>
    <dgm:pt modelId="{CD5122B2-4C6A-411F-A28F-699FB4B55950}">
      <dgm:prSet/>
      <dgm:spPr/>
      <dgm:t>
        <a:bodyPr/>
        <a:lstStyle/>
        <a:p>
          <a:r>
            <a:rPr lang="en-US"/>
            <a:t>• Augmented training data with synthetic samples</a:t>
          </a:r>
        </a:p>
      </dgm:t>
    </dgm:pt>
    <dgm:pt modelId="{24FF35F7-4852-40B9-9939-9B46451FBBC2}" type="parTrans" cxnId="{B9CB11DA-F1DE-42B1-9714-0D0E6B653286}">
      <dgm:prSet/>
      <dgm:spPr/>
      <dgm:t>
        <a:bodyPr/>
        <a:lstStyle/>
        <a:p>
          <a:endParaRPr lang="en-US"/>
        </a:p>
      </dgm:t>
    </dgm:pt>
    <dgm:pt modelId="{1EC52EE0-67E4-4632-9A3F-2BD7F9817D48}" type="sibTrans" cxnId="{B9CB11DA-F1DE-42B1-9714-0D0E6B653286}">
      <dgm:prSet/>
      <dgm:spPr/>
      <dgm:t>
        <a:bodyPr/>
        <a:lstStyle/>
        <a:p>
          <a:endParaRPr lang="en-US"/>
        </a:p>
      </dgm:t>
    </dgm:pt>
    <dgm:pt modelId="{0A25C4ED-606B-4E55-B416-6ADCCCB69C51}">
      <dgm:prSet/>
      <dgm:spPr/>
      <dgm:t>
        <a:bodyPr/>
        <a:lstStyle/>
        <a:p>
          <a:r>
            <a:rPr lang="en-US"/>
            <a:t>• Result: RMSE improved ~4%, better anomaly robustness</a:t>
          </a:r>
        </a:p>
      </dgm:t>
    </dgm:pt>
    <dgm:pt modelId="{073F2199-E454-4A5D-B13C-B4B396D8BA5D}" type="parTrans" cxnId="{E72213EE-0EA1-4ED3-809B-907602CE7000}">
      <dgm:prSet/>
      <dgm:spPr/>
      <dgm:t>
        <a:bodyPr/>
        <a:lstStyle/>
        <a:p>
          <a:endParaRPr lang="en-US"/>
        </a:p>
      </dgm:t>
    </dgm:pt>
    <dgm:pt modelId="{7BFEAA64-5267-4001-94ED-2DE58DD229FF}" type="sibTrans" cxnId="{E72213EE-0EA1-4ED3-809B-907602CE7000}">
      <dgm:prSet/>
      <dgm:spPr/>
      <dgm:t>
        <a:bodyPr/>
        <a:lstStyle/>
        <a:p>
          <a:endParaRPr lang="en-US"/>
        </a:p>
      </dgm:t>
    </dgm:pt>
    <dgm:pt modelId="{CEEDE706-3F7B-473A-ABF9-D27406EF26D9}" type="pres">
      <dgm:prSet presAssocID="{2A40DE2E-8202-4355-A89A-A5356A272B6F}" presName="root" presStyleCnt="0">
        <dgm:presLayoutVars>
          <dgm:dir/>
          <dgm:resizeHandles val="exact"/>
        </dgm:presLayoutVars>
      </dgm:prSet>
      <dgm:spPr/>
    </dgm:pt>
    <dgm:pt modelId="{9059C8E6-1FBC-425F-989E-8B70E6F48E9D}" type="pres">
      <dgm:prSet presAssocID="{15A5C58F-4B0F-4C3A-A2FF-0B4C324DB872}" presName="compNode" presStyleCnt="0"/>
      <dgm:spPr/>
    </dgm:pt>
    <dgm:pt modelId="{4082FE20-E840-46C5-9724-BDA3ED81C117}" type="pres">
      <dgm:prSet presAssocID="{15A5C58F-4B0F-4C3A-A2FF-0B4C324DB872}" presName="bgRect" presStyleLbl="bgShp" presStyleIdx="0" presStyleCnt="4"/>
      <dgm:spPr/>
    </dgm:pt>
    <dgm:pt modelId="{43BFE7B8-EED1-4CC0-9850-6CCE5B0C02E8}" type="pres">
      <dgm:prSet presAssocID="{15A5C58F-4B0F-4C3A-A2FF-0B4C324DB8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8D4AFFAF-D205-4530-8D5F-CCC8C1F3E50A}" type="pres">
      <dgm:prSet presAssocID="{15A5C58F-4B0F-4C3A-A2FF-0B4C324DB872}" presName="spaceRect" presStyleCnt="0"/>
      <dgm:spPr/>
    </dgm:pt>
    <dgm:pt modelId="{DF5EE5FF-BB2C-43EB-B3F3-477CB461782D}" type="pres">
      <dgm:prSet presAssocID="{15A5C58F-4B0F-4C3A-A2FF-0B4C324DB872}" presName="parTx" presStyleLbl="revTx" presStyleIdx="0" presStyleCnt="4">
        <dgm:presLayoutVars>
          <dgm:chMax val="0"/>
          <dgm:chPref val="0"/>
        </dgm:presLayoutVars>
      </dgm:prSet>
      <dgm:spPr/>
    </dgm:pt>
    <dgm:pt modelId="{A854385B-672B-44F5-A9B9-48EF335FD690}" type="pres">
      <dgm:prSet presAssocID="{0814B79A-68EC-4C5A-943C-8C8FEF1E5227}" presName="sibTrans" presStyleCnt="0"/>
      <dgm:spPr/>
    </dgm:pt>
    <dgm:pt modelId="{FC822632-27C8-4630-A8CA-5B2160F80178}" type="pres">
      <dgm:prSet presAssocID="{1CF3197F-2CDC-4688-BB19-EA305013EF1E}" presName="compNode" presStyleCnt="0"/>
      <dgm:spPr/>
    </dgm:pt>
    <dgm:pt modelId="{6ADB87E7-FECC-41CB-8B0B-2E46AC0D4F8D}" type="pres">
      <dgm:prSet presAssocID="{1CF3197F-2CDC-4688-BB19-EA305013EF1E}" presName="bgRect" presStyleLbl="bgShp" presStyleIdx="1" presStyleCnt="4"/>
      <dgm:spPr/>
    </dgm:pt>
    <dgm:pt modelId="{C0F13568-04A4-4C10-AE5E-F0C10BA331B1}" type="pres">
      <dgm:prSet presAssocID="{1CF3197F-2CDC-4688-BB19-EA305013EF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13C36151-5350-453A-8DE0-B97D84D812A4}" type="pres">
      <dgm:prSet presAssocID="{1CF3197F-2CDC-4688-BB19-EA305013EF1E}" presName="spaceRect" presStyleCnt="0"/>
      <dgm:spPr/>
    </dgm:pt>
    <dgm:pt modelId="{AE45E6AF-3971-4253-B6F2-CCA1FAB4AFF8}" type="pres">
      <dgm:prSet presAssocID="{1CF3197F-2CDC-4688-BB19-EA305013EF1E}" presName="parTx" presStyleLbl="revTx" presStyleIdx="1" presStyleCnt="4">
        <dgm:presLayoutVars>
          <dgm:chMax val="0"/>
          <dgm:chPref val="0"/>
        </dgm:presLayoutVars>
      </dgm:prSet>
      <dgm:spPr/>
    </dgm:pt>
    <dgm:pt modelId="{F0C13DFC-35CF-4C08-9E34-1382EEFA7725}" type="pres">
      <dgm:prSet presAssocID="{A412D233-C3F9-467A-BF82-6FBDE23689C0}" presName="sibTrans" presStyleCnt="0"/>
      <dgm:spPr/>
    </dgm:pt>
    <dgm:pt modelId="{6E592B94-B950-4E75-9719-7AB557D1357B}" type="pres">
      <dgm:prSet presAssocID="{CD5122B2-4C6A-411F-A28F-699FB4B55950}" presName="compNode" presStyleCnt="0"/>
      <dgm:spPr/>
    </dgm:pt>
    <dgm:pt modelId="{5EC02F92-67D6-4D99-A5A4-AEB819FE70C8}" type="pres">
      <dgm:prSet presAssocID="{CD5122B2-4C6A-411F-A28F-699FB4B55950}" presName="bgRect" presStyleLbl="bgShp" presStyleIdx="2" presStyleCnt="4"/>
      <dgm:spPr/>
    </dgm:pt>
    <dgm:pt modelId="{EA3EF00A-A2B0-45DA-866E-16A743421D92}" type="pres">
      <dgm:prSet presAssocID="{CD5122B2-4C6A-411F-A28F-699FB4B559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DA431D28-5479-47E7-9498-BA21195C2E71}" type="pres">
      <dgm:prSet presAssocID="{CD5122B2-4C6A-411F-A28F-699FB4B55950}" presName="spaceRect" presStyleCnt="0"/>
      <dgm:spPr/>
    </dgm:pt>
    <dgm:pt modelId="{75236260-7696-4BC7-90D0-669ABC4721BC}" type="pres">
      <dgm:prSet presAssocID="{CD5122B2-4C6A-411F-A28F-699FB4B55950}" presName="parTx" presStyleLbl="revTx" presStyleIdx="2" presStyleCnt="4">
        <dgm:presLayoutVars>
          <dgm:chMax val="0"/>
          <dgm:chPref val="0"/>
        </dgm:presLayoutVars>
      </dgm:prSet>
      <dgm:spPr/>
    </dgm:pt>
    <dgm:pt modelId="{68028EE7-53DA-4392-90F6-FB25EEB50239}" type="pres">
      <dgm:prSet presAssocID="{1EC52EE0-67E4-4632-9A3F-2BD7F9817D48}" presName="sibTrans" presStyleCnt="0"/>
      <dgm:spPr/>
    </dgm:pt>
    <dgm:pt modelId="{71F29FBC-5C8F-4588-8648-7D3AF1EB6BC1}" type="pres">
      <dgm:prSet presAssocID="{0A25C4ED-606B-4E55-B416-6ADCCCB69C51}" presName="compNode" presStyleCnt="0"/>
      <dgm:spPr/>
    </dgm:pt>
    <dgm:pt modelId="{140A0494-80BD-43AD-84BD-229EA5603784}" type="pres">
      <dgm:prSet presAssocID="{0A25C4ED-606B-4E55-B416-6ADCCCB69C51}" presName="bgRect" presStyleLbl="bgShp" presStyleIdx="3" presStyleCnt="4"/>
      <dgm:spPr/>
    </dgm:pt>
    <dgm:pt modelId="{A2F7E263-5265-4A7D-A7C5-C3EC0679E99A}" type="pres">
      <dgm:prSet presAssocID="{0A25C4ED-606B-4E55-B416-6ADCCCB69C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ce"/>
        </a:ext>
      </dgm:extLst>
    </dgm:pt>
    <dgm:pt modelId="{CC1132AB-5395-4769-95CB-9110865382D5}" type="pres">
      <dgm:prSet presAssocID="{0A25C4ED-606B-4E55-B416-6ADCCCB69C51}" presName="spaceRect" presStyleCnt="0"/>
      <dgm:spPr/>
    </dgm:pt>
    <dgm:pt modelId="{EDCBD54E-4027-4C93-A96E-729FBEF78AC8}" type="pres">
      <dgm:prSet presAssocID="{0A25C4ED-606B-4E55-B416-6ADCCCB69C51}" presName="parTx" presStyleLbl="revTx" presStyleIdx="3" presStyleCnt="4">
        <dgm:presLayoutVars>
          <dgm:chMax val="0"/>
          <dgm:chPref val="0"/>
        </dgm:presLayoutVars>
      </dgm:prSet>
      <dgm:spPr/>
    </dgm:pt>
  </dgm:ptLst>
  <dgm:cxnLst>
    <dgm:cxn modelId="{E6AA4B00-28EB-44C0-8489-244DE4751EE8}" srcId="{2A40DE2E-8202-4355-A89A-A5356A272B6F}" destId="{1CF3197F-2CDC-4688-BB19-EA305013EF1E}" srcOrd="1" destOrd="0" parTransId="{4431D7C4-B047-4E81-818F-D23D7759E86D}" sibTransId="{A412D233-C3F9-467A-BF82-6FBDE23689C0}"/>
    <dgm:cxn modelId="{06670B0E-8FEF-436E-9BED-E66A10A6568F}" type="presOf" srcId="{2A40DE2E-8202-4355-A89A-A5356A272B6F}" destId="{CEEDE706-3F7B-473A-ABF9-D27406EF26D9}" srcOrd="0" destOrd="0" presId="urn:microsoft.com/office/officeart/2018/2/layout/IconVerticalSolidList"/>
    <dgm:cxn modelId="{D8E9561B-762B-40BB-B77B-B25B5BE83786}" type="presOf" srcId="{1CF3197F-2CDC-4688-BB19-EA305013EF1E}" destId="{AE45E6AF-3971-4253-B6F2-CCA1FAB4AFF8}" srcOrd="0" destOrd="0" presId="urn:microsoft.com/office/officeart/2018/2/layout/IconVerticalSolidList"/>
    <dgm:cxn modelId="{C988282F-0231-4DFF-A8C5-10DC731FBEF4}" type="presOf" srcId="{CD5122B2-4C6A-411F-A28F-699FB4B55950}" destId="{75236260-7696-4BC7-90D0-669ABC4721BC}" srcOrd="0" destOrd="0" presId="urn:microsoft.com/office/officeart/2018/2/layout/IconVerticalSolidList"/>
    <dgm:cxn modelId="{C19C1160-F754-431F-866D-5DB709D1F5C1}" srcId="{2A40DE2E-8202-4355-A89A-A5356A272B6F}" destId="{15A5C58F-4B0F-4C3A-A2FF-0B4C324DB872}" srcOrd="0" destOrd="0" parTransId="{AB4D4FF6-25E9-492F-B606-E4097CA8FC86}" sibTransId="{0814B79A-68EC-4C5A-943C-8C8FEF1E5227}"/>
    <dgm:cxn modelId="{A8D8816A-61FC-4C7D-A877-65891F65AAC8}" type="presOf" srcId="{15A5C58F-4B0F-4C3A-A2FF-0B4C324DB872}" destId="{DF5EE5FF-BB2C-43EB-B3F3-477CB461782D}" srcOrd="0" destOrd="0" presId="urn:microsoft.com/office/officeart/2018/2/layout/IconVerticalSolidList"/>
    <dgm:cxn modelId="{BD16FA7A-854E-4885-BB79-6130C79D671D}" type="presOf" srcId="{0A25C4ED-606B-4E55-B416-6ADCCCB69C51}" destId="{EDCBD54E-4027-4C93-A96E-729FBEF78AC8}" srcOrd="0" destOrd="0" presId="urn:microsoft.com/office/officeart/2018/2/layout/IconVerticalSolidList"/>
    <dgm:cxn modelId="{B9CB11DA-F1DE-42B1-9714-0D0E6B653286}" srcId="{2A40DE2E-8202-4355-A89A-A5356A272B6F}" destId="{CD5122B2-4C6A-411F-A28F-699FB4B55950}" srcOrd="2" destOrd="0" parTransId="{24FF35F7-4852-40B9-9939-9B46451FBBC2}" sibTransId="{1EC52EE0-67E4-4632-9A3F-2BD7F9817D48}"/>
    <dgm:cxn modelId="{E72213EE-0EA1-4ED3-809B-907602CE7000}" srcId="{2A40DE2E-8202-4355-A89A-A5356A272B6F}" destId="{0A25C4ED-606B-4E55-B416-6ADCCCB69C51}" srcOrd="3" destOrd="0" parTransId="{073F2199-E454-4A5D-B13C-B4B396D8BA5D}" sibTransId="{7BFEAA64-5267-4001-94ED-2DE58DD229FF}"/>
    <dgm:cxn modelId="{9B15B3C8-D5F9-49B1-B752-686D914F35B4}" type="presParOf" srcId="{CEEDE706-3F7B-473A-ABF9-D27406EF26D9}" destId="{9059C8E6-1FBC-425F-989E-8B70E6F48E9D}" srcOrd="0" destOrd="0" presId="urn:microsoft.com/office/officeart/2018/2/layout/IconVerticalSolidList"/>
    <dgm:cxn modelId="{175240FD-D0AF-4119-8672-852B0480DB93}" type="presParOf" srcId="{9059C8E6-1FBC-425F-989E-8B70E6F48E9D}" destId="{4082FE20-E840-46C5-9724-BDA3ED81C117}" srcOrd="0" destOrd="0" presId="urn:microsoft.com/office/officeart/2018/2/layout/IconVerticalSolidList"/>
    <dgm:cxn modelId="{09E07499-7977-4BF5-AA48-4F4C60E6CF97}" type="presParOf" srcId="{9059C8E6-1FBC-425F-989E-8B70E6F48E9D}" destId="{43BFE7B8-EED1-4CC0-9850-6CCE5B0C02E8}" srcOrd="1" destOrd="0" presId="urn:microsoft.com/office/officeart/2018/2/layout/IconVerticalSolidList"/>
    <dgm:cxn modelId="{BFE72F20-FE3E-40A6-B55F-B2DB36FFB2FC}" type="presParOf" srcId="{9059C8E6-1FBC-425F-989E-8B70E6F48E9D}" destId="{8D4AFFAF-D205-4530-8D5F-CCC8C1F3E50A}" srcOrd="2" destOrd="0" presId="urn:microsoft.com/office/officeart/2018/2/layout/IconVerticalSolidList"/>
    <dgm:cxn modelId="{2720E437-F72B-4E00-9DFE-DA25471CBEB5}" type="presParOf" srcId="{9059C8E6-1FBC-425F-989E-8B70E6F48E9D}" destId="{DF5EE5FF-BB2C-43EB-B3F3-477CB461782D}" srcOrd="3" destOrd="0" presId="urn:microsoft.com/office/officeart/2018/2/layout/IconVerticalSolidList"/>
    <dgm:cxn modelId="{8698B510-AE88-47D1-844E-9FEA254C64A5}" type="presParOf" srcId="{CEEDE706-3F7B-473A-ABF9-D27406EF26D9}" destId="{A854385B-672B-44F5-A9B9-48EF335FD690}" srcOrd="1" destOrd="0" presId="urn:microsoft.com/office/officeart/2018/2/layout/IconVerticalSolidList"/>
    <dgm:cxn modelId="{2FC8A2AA-1115-4C4C-BDD3-7E5BA3810F66}" type="presParOf" srcId="{CEEDE706-3F7B-473A-ABF9-D27406EF26D9}" destId="{FC822632-27C8-4630-A8CA-5B2160F80178}" srcOrd="2" destOrd="0" presId="urn:microsoft.com/office/officeart/2018/2/layout/IconVerticalSolidList"/>
    <dgm:cxn modelId="{6D473DD6-7BC3-4FB8-8A5B-1D90CA51FA73}" type="presParOf" srcId="{FC822632-27C8-4630-A8CA-5B2160F80178}" destId="{6ADB87E7-FECC-41CB-8B0B-2E46AC0D4F8D}" srcOrd="0" destOrd="0" presId="urn:microsoft.com/office/officeart/2018/2/layout/IconVerticalSolidList"/>
    <dgm:cxn modelId="{FCF7B955-AD5A-4689-83D0-403230A4651C}" type="presParOf" srcId="{FC822632-27C8-4630-A8CA-5B2160F80178}" destId="{C0F13568-04A4-4C10-AE5E-F0C10BA331B1}" srcOrd="1" destOrd="0" presId="urn:microsoft.com/office/officeart/2018/2/layout/IconVerticalSolidList"/>
    <dgm:cxn modelId="{EE57D01B-79F5-40B2-BFD2-7ECF9058DF50}" type="presParOf" srcId="{FC822632-27C8-4630-A8CA-5B2160F80178}" destId="{13C36151-5350-453A-8DE0-B97D84D812A4}" srcOrd="2" destOrd="0" presId="urn:microsoft.com/office/officeart/2018/2/layout/IconVerticalSolidList"/>
    <dgm:cxn modelId="{4228E79A-0439-450F-BF52-0759BE208369}" type="presParOf" srcId="{FC822632-27C8-4630-A8CA-5B2160F80178}" destId="{AE45E6AF-3971-4253-B6F2-CCA1FAB4AFF8}" srcOrd="3" destOrd="0" presId="urn:microsoft.com/office/officeart/2018/2/layout/IconVerticalSolidList"/>
    <dgm:cxn modelId="{1601BD9F-10F3-4CE9-978A-76AFE19F5363}" type="presParOf" srcId="{CEEDE706-3F7B-473A-ABF9-D27406EF26D9}" destId="{F0C13DFC-35CF-4C08-9E34-1382EEFA7725}" srcOrd="3" destOrd="0" presId="urn:microsoft.com/office/officeart/2018/2/layout/IconVerticalSolidList"/>
    <dgm:cxn modelId="{8F62E069-F0B7-4440-867D-944B0CA6C0E1}" type="presParOf" srcId="{CEEDE706-3F7B-473A-ABF9-D27406EF26D9}" destId="{6E592B94-B950-4E75-9719-7AB557D1357B}" srcOrd="4" destOrd="0" presId="urn:microsoft.com/office/officeart/2018/2/layout/IconVerticalSolidList"/>
    <dgm:cxn modelId="{0EC9FC9A-75E7-4660-94E9-EBDE165315BE}" type="presParOf" srcId="{6E592B94-B950-4E75-9719-7AB557D1357B}" destId="{5EC02F92-67D6-4D99-A5A4-AEB819FE70C8}" srcOrd="0" destOrd="0" presId="urn:microsoft.com/office/officeart/2018/2/layout/IconVerticalSolidList"/>
    <dgm:cxn modelId="{CFEB1F27-F0E2-4E8F-A329-6AFA913E2FB1}" type="presParOf" srcId="{6E592B94-B950-4E75-9719-7AB557D1357B}" destId="{EA3EF00A-A2B0-45DA-866E-16A743421D92}" srcOrd="1" destOrd="0" presId="urn:microsoft.com/office/officeart/2018/2/layout/IconVerticalSolidList"/>
    <dgm:cxn modelId="{5434608D-8EE4-442F-A930-DF2C9E704BF8}" type="presParOf" srcId="{6E592B94-B950-4E75-9719-7AB557D1357B}" destId="{DA431D28-5479-47E7-9498-BA21195C2E71}" srcOrd="2" destOrd="0" presId="urn:microsoft.com/office/officeart/2018/2/layout/IconVerticalSolidList"/>
    <dgm:cxn modelId="{34EC9C0A-C42A-44F8-BFBF-7A332F5A000E}" type="presParOf" srcId="{6E592B94-B950-4E75-9719-7AB557D1357B}" destId="{75236260-7696-4BC7-90D0-669ABC4721BC}" srcOrd="3" destOrd="0" presId="urn:microsoft.com/office/officeart/2018/2/layout/IconVerticalSolidList"/>
    <dgm:cxn modelId="{D7243494-3543-4321-821A-BCC444329613}" type="presParOf" srcId="{CEEDE706-3F7B-473A-ABF9-D27406EF26D9}" destId="{68028EE7-53DA-4392-90F6-FB25EEB50239}" srcOrd="5" destOrd="0" presId="urn:microsoft.com/office/officeart/2018/2/layout/IconVerticalSolidList"/>
    <dgm:cxn modelId="{62C46D75-4268-463A-BCB6-5FD5143894D3}" type="presParOf" srcId="{CEEDE706-3F7B-473A-ABF9-D27406EF26D9}" destId="{71F29FBC-5C8F-4588-8648-7D3AF1EB6BC1}" srcOrd="6" destOrd="0" presId="urn:microsoft.com/office/officeart/2018/2/layout/IconVerticalSolidList"/>
    <dgm:cxn modelId="{972AFE3E-346E-4E3D-AB95-84C88F4AFE2B}" type="presParOf" srcId="{71F29FBC-5C8F-4588-8648-7D3AF1EB6BC1}" destId="{140A0494-80BD-43AD-84BD-229EA5603784}" srcOrd="0" destOrd="0" presId="urn:microsoft.com/office/officeart/2018/2/layout/IconVerticalSolidList"/>
    <dgm:cxn modelId="{0309877F-7B70-4B21-AE64-416FA0A0C0F0}" type="presParOf" srcId="{71F29FBC-5C8F-4588-8648-7D3AF1EB6BC1}" destId="{A2F7E263-5265-4A7D-A7C5-C3EC0679E99A}" srcOrd="1" destOrd="0" presId="urn:microsoft.com/office/officeart/2018/2/layout/IconVerticalSolidList"/>
    <dgm:cxn modelId="{CA8C7621-C395-4FE6-A8DD-3B39705FF687}" type="presParOf" srcId="{71F29FBC-5C8F-4588-8648-7D3AF1EB6BC1}" destId="{CC1132AB-5395-4769-95CB-9110865382D5}" srcOrd="2" destOrd="0" presId="urn:microsoft.com/office/officeart/2018/2/layout/IconVerticalSolidList"/>
    <dgm:cxn modelId="{C16396BC-8B18-4BAF-908E-7E69EA5E2A14}" type="presParOf" srcId="{71F29FBC-5C8F-4588-8648-7D3AF1EB6BC1}" destId="{EDCBD54E-4027-4C93-A96E-729FBEF78AC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DEE56D-04BF-4742-AE3C-0C3F3A0F18C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78C70BB-6755-4CF5-9FC4-15D8AB8D7C03}">
      <dgm:prSet/>
      <dgm:spPr/>
      <dgm:t>
        <a:bodyPr/>
        <a:lstStyle/>
        <a:p>
          <a:pPr>
            <a:defRPr cap="all"/>
          </a:pPr>
          <a:r>
            <a:rPr lang="en-US" dirty="0"/>
            <a:t>Questions?</a:t>
          </a:r>
        </a:p>
      </dgm:t>
    </dgm:pt>
    <dgm:pt modelId="{B71C92A0-C273-4D47-B2E3-657913BC973E}" type="parTrans" cxnId="{F55499AC-F8E3-441B-99C1-BC2CBA8F8076}">
      <dgm:prSet/>
      <dgm:spPr/>
      <dgm:t>
        <a:bodyPr/>
        <a:lstStyle/>
        <a:p>
          <a:endParaRPr lang="en-US"/>
        </a:p>
      </dgm:t>
    </dgm:pt>
    <dgm:pt modelId="{E9260E75-A5DB-4FF8-A37F-E7521FE9BB6C}" type="sibTrans" cxnId="{F55499AC-F8E3-441B-99C1-BC2CBA8F8076}">
      <dgm:prSet/>
      <dgm:spPr/>
      <dgm:t>
        <a:bodyPr/>
        <a:lstStyle/>
        <a:p>
          <a:endParaRPr lang="en-US"/>
        </a:p>
      </dgm:t>
    </dgm:pt>
    <dgm:pt modelId="{4D455C30-9102-45C5-A4C6-221E2B9F8B59}">
      <dgm:prSet/>
      <dgm:spPr/>
      <dgm:t>
        <a:bodyPr/>
        <a:lstStyle/>
        <a:p>
          <a:pPr>
            <a:defRPr cap="all"/>
          </a:pPr>
          <a:r>
            <a:rPr lang="en-US" dirty="0"/>
            <a:t>Contacts </a:t>
          </a:r>
        </a:p>
        <a:p>
          <a:pPr>
            <a:defRPr cap="all"/>
          </a:pPr>
          <a:r>
            <a:rPr lang="en-US" dirty="0"/>
            <a:t>HCC Canvas</a:t>
          </a:r>
        </a:p>
      </dgm:t>
    </dgm:pt>
    <dgm:pt modelId="{CF199CEB-3931-47A5-AEC4-D329530FB35C}" type="parTrans" cxnId="{9D79B26C-FE19-48D7-8BA1-A42602452434}">
      <dgm:prSet/>
      <dgm:spPr/>
      <dgm:t>
        <a:bodyPr/>
        <a:lstStyle/>
        <a:p>
          <a:endParaRPr lang="en-US"/>
        </a:p>
      </dgm:t>
    </dgm:pt>
    <dgm:pt modelId="{114EC509-93D6-438C-BC5E-648837371500}" type="sibTrans" cxnId="{9D79B26C-FE19-48D7-8BA1-A42602452434}">
      <dgm:prSet/>
      <dgm:spPr/>
      <dgm:t>
        <a:bodyPr/>
        <a:lstStyle/>
        <a:p>
          <a:endParaRPr lang="en-US"/>
        </a:p>
      </dgm:t>
    </dgm:pt>
    <dgm:pt modelId="{C2BC0406-4AF2-436F-A022-C502B9F801BE}" type="pres">
      <dgm:prSet presAssocID="{54DEE56D-04BF-4742-AE3C-0C3F3A0F18CF}" presName="root" presStyleCnt="0">
        <dgm:presLayoutVars>
          <dgm:dir/>
          <dgm:resizeHandles val="exact"/>
        </dgm:presLayoutVars>
      </dgm:prSet>
      <dgm:spPr/>
    </dgm:pt>
    <dgm:pt modelId="{2057A2C9-3BE3-4BD1-AEA6-3B03CA719679}" type="pres">
      <dgm:prSet presAssocID="{A78C70BB-6755-4CF5-9FC4-15D8AB8D7C03}" presName="compNode" presStyleCnt="0"/>
      <dgm:spPr/>
    </dgm:pt>
    <dgm:pt modelId="{9A635137-FCC0-4BB7-A452-D4C73038A2CF}" type="pres">
      <dgm:prSet presAssocID="{A78C70BB-6755-4CF5-9FC4-15D8AB8D7C03}" presName="iconBgRect" presStyleLbl="bgShp" presStyleIdx="0" presStyleCnt="2"/>
      <dgm:spPr/>
    </dgm:pt>
    <dgm:pt modelId="{BEC249C7-DE87-43C8-9807-105BFD85E80F}" type="pres">
      <dgm:prSet presAssocID="{A78C70BB-6755-4CF5-9FC4-15D8AB8D7C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665255DE-AE32-4635-9769-7B918D95DB32}" type="pres">
      <dgm:prSet presAssocID="{A78C70BB-6755-4CF5-9FC4-15D8AB8D7C03}" presName="spaceRect" presStyleCnt="0"/>
      <dgm:spPr/>
    </dgm:pt>
    <dgm:pt modelId="{B79D7649-BA7F-4C9F-83AB-148EF120B797}" type="pres">
      <dgm:prSet presAssocID="{A78C70BB-6755-4CF5-9FC4-15D8AB8D7C03}" presName="textRect" presStyleLbl="revTx" presStyleIdx="0" presStyleCnt="2">
        <dgm:presLayoutVars>
          <dgm:chMax val="1"/>
          <dgm:chPref val="1"/>
        </dgm:presLayoutVars>
      </dgm:prSet>
      <dgm:spPr/>
    </dgm:pt>
    <dgm:pt modelId="{C7933CEF-9811-40D6-BAB9-5CB7923CA9B6}" type="pres">
      <dgm:prSet presAssocID="{E9260E75-A5DB-4FF8-A37F-E7521FE9BB6C}" presName="sibTrans" presStyleCnt="0"/>
      <dgm:spPr/>
    </dgm:pt>
    <dgm:pt modelId="{133AD8EB-F1E7-4521-8AEA-CA4FBE738B49}" type="pres">
      <dgm:prSet presAssocID="{4D455C30-9102-45C5-A4C6-221E2B9F8B59}" presName="compNode" presStyleCnt="0"/>
      <dgm:spPr/>
    </dgm:pt>
    <dgm:pt modelId="{6229CF4A-8BEB-4A28-A6A9-DDB25344C758}" type="pres">
      <dgm:prSet presAssocID="{4D455C30-9102-45C5-A4C6-221E2B9F8B59}" presName="iconBgRect" presStyleLbl="bgShp" presStyleIdx="1" presStyleCnt="2"/>
      <dgm:spPr/>
    </dgm:pt>
    <dgm:pt modelId="{A6F87B81-60EB-454D-BEC0-6A856C932D8E}" type="pres">
      <dgm:prSet presAssocID="{4D455C30-9102-45C5-A4C6-221E2B9F8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3B918711-54E5-44F2-96D4-DD6611C036D6}" type="pres">
      <dgm:prSet presAssocID="{4D455C30-9102-45C5-A4C6-221E2B9F8B59}" presName="spaceRect" presStyleCnt="0"/>
      <dgm:spPr/>
    </dgm:pt>
    <dgm:pt modelId="{DB75E901-204B-4BF7-B572-743008CA26A2}" type="pres">
      <dgm:prSet presAssocID="{4D455C30-9102-45C5-A4C6-221E2B9F8B59}" presName="textRect" presStyleLbl="revTx" presStyleIdx="1" presStyleCnt="2">
        <dgm:presLayoutVars>
          <dgm:chMax val="1"/>
          <dgm:chPref val="1"/>
        </dgm:presLayoutVars>
      </dgm:prSet>
      <dgm:spPr/>
    </dgm:pt>
  </dgm:ptLst>
  <dgm:cxnLst>
    <dgm:cxn modelId="{4B84695F-8D8D-47FC-99AA-C8DA5A6C9FAB}" type="presOf" srcId="{A78C70BB-6755-4CF5-9FC4-15D8AB8D7C03}" destId="{B79D7649-BA7F-4C9F-83AB-148EF120B797}" srcOrd="0" destOrd="0" presId="urn:microsoft.com/office/officeart/2018/5/layout/IconCircleLabelList"/>
    <dgm:cxn modelId="{1E5FFF4A-1BB0-4D1A-B8BE-1DAEAE92666D}" type="presOf" srcId="{54DEE56D-04BF-4742-AE3C-0C3F3A0F18CF}" destId="{C2BC0406-4AF2-436F-A022-C502B9F801BE}" srcOrd="0" destOrd="0" presId="urn:microsoft.com/office/officeart/2018/5/layout/IconCircleLabelList"/>
    <dgm:cxn modelId="{9D79B26C-FE19-48D7-8BA1-A42602452434}" srcId="{54DEE56D-04BF-4742-AE3C-0C3F3A0F18CF}" destId="{4D455C30-9102-45C5-A4C6-221E2B9F8B59}" srcOrd="1" destOrd="0" parTransId="{CF199CEB-3931-47A5-AEC4-D329530FB35C}" sibTransId="{114EC509-93D6-438C-BC5E-648837371500}"/>
    <dgm:cxn modelId="{F55499AC-F8E3-441B-99C1-BC2CBA8F8076}" srcId="{54DEE56D-04BF-4742-AE3C-0C3F3A0F18CF}" destId="{A78C70BB-6755-4CF5-9FC4-15D8AB8D7C03}" srcOrd="0" destOrd="0" parTransId="{B71C92A0-C273-4D47-B2E3-657913BC973E}" sibTransId="{E9260E75-A5DB-4FF8-A37F-E7521FE9BB6C}"/>
    <dgm:cxn modelId="{2842A4BC-C47D-49B0-8700-09031F6B0F1B}" type="presOf" srcId="{4D455C30-9102-45C5-A4C6-221E2B9F8B59}" destId="{DB75E901-204B-4BF7-B572-743008CA26A2}" srcOrd="0" destOrd="0" presId="urn:microsoft.com/office/officeart/2018/5/layout/IconCircleLabelList"/>
    <dgm:cxn modelId="{9BD2CBFD-519B-4B8E-9486-B8BF2F4BA2D9}" type="presParOf" srcId="{C2BC0406-4AF2-436F-A022-C502B9F801BE}" destId="{2057A2C9-3BE3-4BD1-AEA6-3B03CA719679}" srcOrd="0" destOrd="0" presId="urn:microsoft.com/office/officeart/2018/5/layout/IconCircleLabelList"/>
    <dgm:cxn modelId="{B1E61DEC-57E5-47EF-970B-C5EDF6E855D2}" type="presParOf" srcId="{2057A2C9-3BE3-4BD1-AEA6-3B03CA719679}" destId="{9A635137-FCC0-4BB7-A452-D4C73038A2CF}" srcOrd="0" destOrd="0" presId="urn:microsoft.com/office/officeart/2018/5/layout/IconCircleLabelList"/>
    <dgm:cxn modelId="{CDB5C6D8-0D0C-4AC2-B191-AC948A601D88}" type="presParOf" srcId="{2057A2C9-3BE3-4BD1-AEA6-3B03CA719679}" destId="{BEC249C7-DE87-43C8-9807-105BFD85E80F}" srcOrd="1" destOrd="0" presId="urn:microsoft.com/office/officeart/2018/5/layout/IconCircleLabelList"/>
    <dgm:cxn modelId="{2CAA9EBE-63BD-4DC4-A886-A2DE7A60EE26}" type="presParOf" srcId="{2057A2C9-3BE3-4BD1-AEA6-3B03CA719679}" destId="{665255DE-AE32-4635-9769-7B918D95DB32}" srcOrd="2" destOrd="0" presId="urn:microsoft.com/office/officeart/2018/5/layout/IconCircleLabelList"/>
    <dgm:cxn modelId="{B2CFB5A6-2168-4776-8953-55D7AA5D9C57}" type="presParOf" srcId="{2057A2C9-3BE3-4BD1-AEA6-3B03CA719679}" destId="{B79D7649-BA7F-4C9F-83AB-148EF120B797}" srcOrd="3" destOrd="0" presId="urn:microsoft.com/office/officeart/2018/5/layout/IconCircleLabelList"/>
    <dgm:cxn modelId="{3DBEB96B-BF6C-4074-BE05-4ABD2C4C9CBF}" type="presParOf" srcId="{C2BC0406-4AF2-436F-A022-C502B9F801BE}" destId="{C7933CEF-9811-40D6-BAB9-5CB7923CA9B6}" srcOrd="1" destOrd="0" presId="urn:microsoft.com/office/officeart/2018/5/layout/IconCircleLabelList"/>
    <dgm:cxn modelId="{8A76C68B-A77C-4463-BF50-EFE6DCD3782A}" type="presParOf" srcId="{C2BC0406-4AF2-436F-A022-C502B9F801BE}" destId="{133AD8EB-F1E7-4521-8AEA-CA4FBE738B49}" srcOrd="2" destOrd="0" presId="urn:microsoft.com/office/officeart/2018/5/layout/IconCircleLabelList"/>
    <dgm:cxn modelId="{BD9121D9-276F-4EB4-AF64-AF9E4456FA50}" type="presParOf" srcId="{133AD8EB-F1E7-4521-8AEA-CA4FBE738B49}" destId="{6229CF4A-8BEB-4A28-A6A9-DDB25344C758}" srcOrd="0" destOrd="0" presId="urn:microsoft.com/office/officeart/2018/5/layout/IconCircleLabelList"/>
    <dgm:cxn modelId="{12550D2A-60B1-4F57-8AF2-B0000C6A1263}" type="presParOf" srcId="{133AD8EB-F1E7-4521-8AEA-CA4FBE738B49}" destId="{A6F87B81-60EB-454D-BEC0-6A856C932D8E}" srcOrd="1" destOrd="0" presId="urn:microsoft.com/office/officeart/2018/5/layout/IconCircleLabelList"/>
    <dgm:cxn modelId="{6C63E1D0-6F72-4E4F-BF27-C009403576EB}" type="presParOf" srcId="{133AD8EB-F1E7-4521-8AEA-CA4FBE738B49}" destId="{3B918711-54E5-44F2-96D4-DD6611C036D6}" srcOrd="2" destOrd="0" presId="urn:microsoft.com/office/officeart/2018/5/layout/IconCircleLabelList"/>
    <dgm:cxn modelId="{3295E761-5230-474C-8E69-E4350B6FCF23}" type="presParOf" srcId="{133AD8EB-F1E7-4521-8AEA-CA4FBE738B49}" destId="{DB75E901-204B-4BF7-B572-743008CA26A2}"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D6AA9-0C3F-4BE1-B9A2-C0BFB775628C}">
      <dsp:nvSpPr>
        <dsp:cNvPr id="0" name=""/>
        <dsp:cNvSpPr/>
      </dsp:nvSpPr>
      <dsp:spPr>
        <a:xfrm>
          <a:off x="0" y="81411"/>
          <a:ext cx="7886700" cy="99312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Dataset: IoT Temperature Forecasting from Kaggle</a:t>
          </a:r>
        </a:p>
      </dsp:txBody>
      <dsp:txXfrm>
        <a:off x="48481" y="129892"/>
        <a:ext cx="7789738" cy="896166"/>
      </dsp:txXfrm>
    </dsp:sp>
    <dsp:sp modelId="{D32E58BE-79C1-4528-818E-7A70D2F46762}">
      <dsp:nvSpPr>
        <dsp:cNvPr id="0" name=""/>
        <dsp:cNvSpPr/>
      </dsp:nvSpPr>
      <dsp:spPr>
        <a:xfrm>
          <a:off x="0" y="1146540"/>
          <a:ext cx="7886700" cy="993128"/>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Data Source: Industrial IoT temperature sensors</a:t>
          </a:r>
        </a:p>
      </dsp:txBody>
      <dsp:txXfrm>
        <a:off x="48481" y="1195021"/>
        <a:ext cx="7789738" cy="896166"/>
      </dsp:txXfrm>
    </dsp:sp>
    <dsp:sp modelId="{72C060DF-6C3F-43A6-8DA6-FB130C627DF4}">
      <dsp:nvSpPr>
        <dsp:cNvPr id="0" name=""/>
        <dsp:cNvSpPr/>
      </dsp:nvSpPr>
      <dsp:spPr>
        <a:xfrm>
          <a:off x="0" y="2211669"/>
          <a:ext cx="7886700" cy="993128"/>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Goal: Forecast future sensor readings to support predictive maintenance</a:t>
          </a:r>
        </a:p>
      </dsp:txBody>
      <dsp:txXfrm>
        <a:off x="48481" y="2260150"/>
        <a:ext cx="7789738" cy="896166"/>
      </dsp:txXfrm>
    </dsp:sp>
    <dsp:sp modelId="{F269C1B2-0584-4675-A9BE-6DC5925D36D3}">
      <dsp:nvSpPr>
        <dsp:cNvPr id="0" name=""/>
        <dsp:cNvSpPr/>
      </dsp:nvSpPr>
      <dsp:spPr>
        <a:xfrm>
          <a:off x="0" y="3276797"/>
          <a:ext cx="7886700" cy="99312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Problem: Noisy data, seasonal trends, missing values</a:t>
          </a:r>
        </a:p>
      </dsp:txBody>
      <dsp:txXfrm>
        <a:off x="48481" y="3325278"/>
        <a:ext cx="7789738" cy="896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B9471-C6A3-4C8D-BC7C-CA0EFB643C5E}">
      <dsp:nvSpPr>
        <dsp:cNvPr id="0" name=""/>
        <dsp:cNvSpPr/>
      </dsp:nvSpPr>
      <dsp:spPr>
        <a:xfrm>
          <a:off x="3371403" y="736"/>
          <a:ext cx="1486792" cy="9664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 Loaded and inspected the dataset</a:t>
          </a:r>
        </a:p>
      </dsp:txBody>
      <dsp:txXfrm>
        <a:off x="3418579" y="47912"/>
        <a:ext cx="1392440" cy="872063"/>
      </dsp:txXfrm>
    </dsp:sp>
    <dsp:sp modelId="{B48BD9C8-875A-40C1-AD80-1CC6CDE2B3D0}">
      <dsp:nvSpPr>
        <dsp:cNvPr id="0" name=""/>
        <dsp:cNvSpPr/>
      </dsp:nvSpPr>
      <dsp:spPr>
        <a:xfrm>
          <a:off x="2183365" y="483943"/>
          <a:ext cx="3862868" cy="3862868"/>
        </a:xfrm>
        <a:custGeom>
          <a:avLst/>
          <a:gdLst/>
          <a:ahLst/>
          <a:cxnLst/>
          <a:rect l="0" t="0" r="0" b="0"/>
          <a:pathLst>
            <a:path>
              <a:moveTo>
                <a:pt x="2685052" y="153092"/>
              </a:moveTo>
              <a:arcTo wR="1931434" hR="1931434" stAng="17577964" swAng="196228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04AFD4-9770-46B1-AC6C-D59B014854F9}">
      <dsp:nvSpPr>
        <dsp:cNvPr id="0" name=""/>
        <dsp:cNvSpPr/>
      </dsp:nvSpPr>
      <dsp:spPr>
        <a:xfrm>
          <a:off x="5208306" y="1335324"/>
          <a:ext cx="1486792" cy="9664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 Interpolated missing values</a:t>
          </a:r>
        </a:p>
      </dsp:txBody>
      <dsp:txXfrm>
        <a:off x="5255482" y="1382500"/>
        <a:ext cx="1392440" cy="872063"/>
      </dsp:txXfrm>
    </dsp:sp>
    <dsp:sp modelId="{5272CE67-9DA6-45A7-9A37-B0A7D7A574AF}">
      <dsp:nvSpPr>
        <dsp:cNvPr id="0" name=""/>
        <dsp:cNvSpPr/>
      </dsp:nvSpPr>
      <dsp:spPr>
        <a:xfrm>
          <a:off x="2183365" y="483943"/>
          <a:ext cx="3862868" cy="3862868"/>
        </a:xfrm>
        <a:custGeom>
          <a:avLst/>
          <a:gdLst/>
          <a:ahLst/>
          <a:cxnLst/>
          <a:rect l="0" t="0" r="0" b="0"/>
          <a:pathLst>
            <a:path>
              <a:moveTo>
                <a:pt x="3860210" y="1830145"/>
              </a:moveTo>
              <a:arcTo wR="1931434" hR="1931434" stAng="21419634" swAng="219687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761DD8-E096-4734-B442-078179DCDD65}">
      <dsp:nvSpPr>
        <dsp:cNvPr id="0" name=""/>
        <dsp:cNvSpPr/>
      </dsp:nvSpPr>
      <dsp:spPr>
        <a:xfrm>
          <a:off x="4506671" y="3494733"/>
          <a:ext cx="1486792" cy="9664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 Removed outliers using IQR filtering</a:t>
          </a:r>
        </a:p>
      </dsp:txBody>
      <dsp:txXfrm>
        <a:off x="4553847" y="3541909"/>
        <a:ext cx="1392440" cy="872063"/>
      </dsp:txXfrm>
    </dsp:sp>
    <dsp:sp modelId="{CAC9F846-2C9E-4915-A6C3-9A8ED933F657}">
      <dsp:nvSpPr>
        <dsp:cNvPr id="0" name=""/>
        <dsp:cNvSpPr/>
      </dsp:nvSpPr>
      <dsp:spPr>
        <a:xfrm>
          <a:off x="2183365" y="483943"/>
          <a:ext cx="3862868" cy="3862868"/>
        </a:xfrm>
        <a:custGeom>
          <a:avLst/>
          <a:gdLst/>
          <a:ahLst/>
          <a:cxnLst/>
          <a:rect l="0" t="0" r="0" b="0"/>
          <a:pathLst>
            <a:path>
              <a:moveTo>
                <a:pt x="2315628" y="3824271"/>
              </a:moveTo>
              <a:arcTo wR="1931434" hR="1931434" stAng="4711583" swAng="137683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61E296-4C08-4F93-836B-35E595765863}">
      <dsp:nvSpPr>
        <dsp:cNvPr id="0" name=""/>
        <dsp:cNvSpPr/>
      </dsp:nvSpPr>
      <dsp:spPr>
        <a:xfrm>
          <a:off x="2236135" y="3494733"/>
          <a:ext cx="1486792" cy="9664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 Normalized values using z-score</a:t>
          </a:r>
        </a:p>
      </dsp:txBody>
      <dsp:txXfrm>
        <a:off x="2283311" y="3541909"/>
        <a:ext cx="1392440" cy="872063"/>
      </dsp:txXfrm>
    </dsp:sp>
    <dsp:sp modelId="{C865EE21-9F17-41FF-817F-8F4D420656C4}">
      <dsp:nvSpPr>
        <dsp:cNvPr id="0" name=""/>
        <dsp:cNvSpPr/>
      </dsp:nvSpPr>
      <dsp:spPr>
        <a:xfrm>
          <a:off x="2183365" y="483943"/>
          <a:ext cx="3862868" cy="3862868"/>
        </a:xfrm>
        <a:custGeom>
          <a:avLst/>
          <a:gdLst/>
          <a:ahLst/>
          <a:cxnLst/>
          <a:rect l="0" t="0" r="0" b="0"/>
          <a:pathLst>
            <a:path>
              <a:moveTo>
                <a:pt x="322859" y="3000510"/>
              </a:moveTo>
              <a:arcTo wR="1931434" hR="1931434" stAng="8783493" swAng="219687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8EA93A-FB9A-4095-8B4D-639DCBD00EFB}">
      <dsp:nvSpPr>
        <dsp:cNvPr id="0" name=""/>
        <dsp:cNvSpPr/>
      </dsp:nvSpPr>
      <dsp:spPr>
        <a:xfrm>
          <a:off x="1534500" y="1335324"/>
          <a:ext cx="1486792" cy="9664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 Created training (80%) and testing (20%) splits</a:t>
          </a:r>
        </a:p>
      </dsp:txBody>
      <dsp:txXfrm>
        <a:off x="1581676" y="1382500"/>
        <a:ext cx="1392440" cy="872063"/>
      </dsp:txXfrm>
    </dsp:sp>
    <dsp:sp modelId="{F0DBE40A-9B2F-4BC1-A7FA-43C08ECFEDA4}">
      <dsp:nvSpPr>
        <dsp:cNvPr id="0" name=""/>
        <dsp:cNvSpPr/>
      </dsp:nvSpPr>
      <dsp:spPr>
        <a:xfrm>
          <a:off x="2183365" y="483943"/>
          <a:ext cx="3862868" cy="3862868"/>
        </a:xfrm>
        <a:custGeom>
          <a:avLst/>
          <a:gdLst/>
          <a:ahLst/>
          <a:cxnLst/>
          <a:rect l="0" t="0" r="0" b="0"/>
          <a:pathLst>
            <a:path>
              <a:moveTo>
                <a:pt x="336435" y="842205"/>
              </a:moveTo>
              <a:arcTo wR="1931434" hR="1931434" stAng="12859756" swAng="196228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89541-5D48-479D-808F-C61115FE82BB}">
      <dsp:nvSpPr>
        <dsp:cNvPr id="0" name=""/>
        <dsp:cNvSpPr/>
      </dsp:nvSpPr>
      <dsp:spPr>
        <a:xfrm>
          <a:off x="1045320" y="2124"/>
          <a:ext cx="2868885" cy="172133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Library: Nixtla's statsforecast</a:t>
          </a:r>
        </a:p>
      </dsp:txBody>
      <dsp:txXfrm>
        <a:off x="1045320" y="2124"/>
        <a:ext cx="2868885" cy="1721331"/>
      </dsp:txXfrm>
    </dsp:sp>
    <dsp:sp modelId="{0CECE5E6-1767-484A-ABC3-92E73F710A58}">
      <dsp:nvSpPr>
        <dsp:cNvPr id="0" name=""/>
        <dsp:cNvSpPr/>
      </dsp:nvSpPr>
      <dsp:spPr>
        <a:xfrm>
          <a:off x="4201094" y="2124"/>
          <a:ext cx="2868885" cy="172133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Models considered: AutoARIMA, ETS, MSTL</a:t>
          </a:r>
        </a:p>
      </dsp:txBody>
      <dsp:txXfrm>
        <a:off x="4201094" y="2124"/>
        <a:ext cx="2868885" cy="1721331"/>
      </dsp:txXfrm>
    </dsp:sp>
    <dsp:sp modelId="{F9119B86-F520-4D43-93A7-6647D3E245F0}">
      <dsp:nvSpPr>
        <dsp:cNvPr id="0" name=""/>
        <dsp:cNvSpPr/>
      </dsp:nvSpPr>
      <dsp:spPr>
        <a:xfrm>
          <a:off x="1045320" y="2010343"/>
          <a:ext cx="2868885" cy="172133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Chosen Model: AutoARIMA</a:t>
          </a:r>
        </a:p>
      </dsp:txBody>
      <dsp:txXfrm>
        <a:off x="1045320" y="2010343"/>
        <a:ext cx="2868885" cy="1721331"/>
      </dsp:txXfrm>
    </dsp:sp>
    <dsp:sp modelId="{913628D6-2255-47DA-A586-0BD06489C7D8}">
      <dsp:nvSpPr>
        <dsp:cNvPr id="0" name=""/>
        <dsp:cNvSpPr/>
      </dsp:nvSpPr>
      <dsp:spPr>
        <a:xfrm>
          <a:off x="4201094" y="2010343"/>
          <a:ext cx="2868885" cy="172133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Why: Best performance (low MAE &amp; RMSE), adaptive, interpretable</a:t>
          </a:r>
        </a:p>
      </dsp:txBody>
      <dsp:txXfrm>
        <a:off x="4201094" y="2010343"/>
        <a:ext cx="2868885" cy="17213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C5736-9EED-4238-BAF8-E6D27A6EA2AE}">
      <dsp:nvSpPr>
        <dsp:cNvPr id="0" name=""/>
        <dsp:cNvSpPr/>
      </dsp:nvSpPr>
      <dsp:spPr>
        <a:xfrm>
          <a:off x="494124" y="970339"/>
          <a:ext cx="806835" cy="806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6B2AD4-15AA-4D0D-962C-05ADA9992A91}">
      <dsp:nvSpPr>
        <dsp:cNvPr id="0" name=""/>
        <dsp:cNvSpPr/>
      </dsp:nvSpPr>
      <dsp:spPr>
        <a:xfrm>
          <a:off x="1058" y="2046271"/>
          <a:ext cx="1792968" cy="71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Automated time-based features: hour, day of week</a:t>
          </a:r>
        </a:p>
      </dsp:txBody>
      <dsp:txXfrm>
        <a:off x="1058" y="2046271"/>
        <a:ext cx="1792968" cy="717187"/>
      </dsp:txXfrm>
    </dsp:sp>
    <dsp:sp modelId="{FA36B8B2-AF9F-4F52-AC6E-E4ECDCB506FF}">
      <dsp:nvSpPr>
        <dsp:cNvPr id="0" name=""/>
        <dsp:cNvSpPr/>
      </dsp:nvSpPr>
      <dsp:spPr>
        <a:xfrm>
          <a:off x="2600862" y="970339"/>
          <a:ext cx="806835" cy="806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2A6303-0553-440A-A0D8-2AC0414140C8}">
      <dsp:nvSpPr>
        <dsp:cNvPr id="0" name=""/>
        <dsp:cNvSpPr/>
      </dsp:nvSpPr>
      <dsp:spPr>
        <a:xfrm>
          <a:off x="2107796" y="2046271"/>
          <a:ext cx="1792968" cy="71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Custom features: rolling mean (6h), temperature delta</a:t>
          </a:r>
        </a:p>
      </dsp:txBody>
      <dsp:txXfrm>
        <a:off x="2107796" y="2046271"/>
        <a:ext cx="1792968" cy="717187"/>
      </dsp:txXfrm>
    </dsp:sp>
    <dsp:sp modelId="{9F10D951-C7A2-41DE-A078-EEEBED38CF42}">
      <dsp:nvSpPr>
        <dsp:cNvPr id="0" name=""/>
        <dsp:cNvSpPr/>
      </dsp:nvSpPr>
      <dsp:spPr>
        <a:xfrm>
          <a:off x="4707601" y="970339"/>
          <a:ext cx="806835" cy="806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DC18B7-BC03-4830-BD9B-0D9D9C4F202D}">
      <dsp:nvSpPr>
        <dsp:cNvPr id="0" name=""/>
        <dsp:cNvSpPr/>
      </dsp:nvSpPr>
      <dsp:spPr>
        <a:xfrm>
          <a:off x="4214534" y="2046271"/>
          <a:ext cx="1792968" cy="71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Metrics: MAE = 0.48, RMSE = 0.63</a:t>
          </a:r>
        </a:p>
      </dsp:txBody>
      <dsp:txXfrm>
        <a:off x="4214534" y="2046271"/>
        <a:ext cx="1792968" cy="717187"/>
      </dsp:txXfrm>
    </dsp:sp>
    <dsp:sp modelId="{A335F714-8140-4272-8B1D-A494D37215D2}">
      <dsp:nvSpPr>
        <dsp:cNvPr id="0" name=""/>
        <dsp:cNvSpPr/>
      </dsp:nvSpPr>
      <dsp:spPr>
        <a:xfrm>
          <a:off x="6814339" y="970339"/>
          <a:ext cx="806835" cy="8068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4EB108-AF77-4996-9139-27548435C3DE}">
      <dsp:nvSpPr>
        <dsp:cNvPr id="0" name=""/>
        <dsp:cNvSpPr/>
      </dsp:nvSpPr>
      <dsp:spPr>
        <a:xfrm>
          <a:off x="6321273" y="2046271"/>
          <a:ext cx="1792968" cy="71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Used rolling-origin cross-validation (3 splits)</a:t>
          </a:r>
        </a:p>
      </dsp:txBody>
      <dsp:txXfrm>
        <a:off x="6321273" y="2046271"/>
        <a:ext cx="1792968" cy="7171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2FE20-E840-46C5-9724-BDA3ED81C117}">
      <dsp:nvSpPr>
        <dsp:cNvPr id="0" name=""/>
        <dsp:cNvSpPr/>
      </dsp:nvSpPr>
      <dsp:spPr>
        <a:xfrm>
          <a:off x="0" y="2288"/>
          <a:ext cx="4773168"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FE7B8-EED1-4CC0-9850-6CCE5B0C02E8}">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5EE5FF-BB2C-43EB-B3F3-477CB461782D}">
      <dsp:nvSpPr>
        <dsp:cNvPr id="0" name=""/>
        <dsp:cNvSpPr/>
      </dsp:nvSpPr>
      <dsp:spPr>
        <a:xfrm>
          <a:off x="1339618" y="2288"/>
          <a:ext cx="3433549"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33450">
            <a:lnSpc>
              <a:spcPct val="90000"/>
            </a:lnSpc>
            <a:spcBef>
              <a:spcPct val="0"/>
            </a:spcBef>
            <a:spcAft>
              <a:spcPct val="35000"/>
            </a:spcAft>
            <a:buNone/>
          </a:pPr>
          <a:r>
            <a:rPr lang="en-US" sz="2100" kern="1200"/>
            <a:t>• Used Variational Autoencoder (VAE) in TensorFlow</a:t>
          </a:r>
        </a:p>
      </dsp:txBody>
      <dsp:txXfrm>
        <a:off x="1339618" y="2288"/>
        <a:ext cx="3433549" cy="1159843"/>
      </dsp:txXfrm>
    </dsp:sp>
    <dsp:sp modelId="{6ADB87E7-FECC-41CB-8B0B-2E46AC0D4F8D}">
      <dsp:nvSpPr>
        <dsp:cNvPr id="0" name=""/>
        <dsp:cNvSpPr/>
      </dsp:nvSpPr>
      <dsp:spPr>
        <a:xfrm>
          <a:off x="0" y="1452092"/>
          <a:ext cx="4773168"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F13568-04A4-4C10-AE5E-F0C10BA331B1}">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45E6AF-3971-4253-B6F2-CCA1FAB4AFF8}">
      <dsp:nvSpPr>
        <dsp:cNvPr id="0" name=""/>
        <dsp:cNvSpPr/>
      </dsp:nvSpPr>
      <dsp:spPr>
        <a:xfrm>
          <a:off x="1339618" y="1452092"/>
          <a:ext cx="3433549"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33450">
            <a:lnSpc>
              <a:spcPct val="90000"/>
            </a:lnSpc>
            <a:spcBef>
              <a:spcPct val="0"/>
            </a:spcBef>
            <a:spcAft>
              <a:spcPct val="35000"/>
            </a:spcAft>
            <a:buNone/>
          </a:pPr>
          <a:r>
            <a:rPr lang="en-US" sz="2100" kern="1200"/>
            <a:t>• Generated synthetic temperature sequences</a:t>
          </a:r>
        </a:p>
      </dsp:txBody>
      <dsp:txXfrm>
        <a:off x="1339618" y="1452092"/>
        <a:ext cx="3433549" cy="1159843"/>
      </dsp:txXfrm>
    </dsp:sp>
    <dsp:sp modelId="{5EC02F92-67D6-4D99-A5A4-AEB819FE70C8}">
      <dsp:nvSpPr>
        <dsp:cNvPr id="0" name=""/>
        <dsp:cNvSpPr/>
      </dsp:nvSpPr>
      <dsp:spPr>
        <a:xfrm>
          <a:off x="0" y="2901896"/>
          <a:ext cx="4773168"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3EF00A-A2B0-45DA-866E-16A743421D92}">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236260-7696-4BC7-90D0-669ABC4721BC}">
      <dsp:nvSpPr>
        <dsp:cNvPr id="0" name=""/>
        <dsp:cNvSpPr/>
      </dsp:nvSpPr>
      <dsp:spPr>
        <a:xfrm>
          <a:off x="1339618" y="2901896"/>
          <a:ext cx="3433549"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33450">
            <a:lnSpc>
              <a:spcPct val="90000"/>
            </a:lnSpc>
            <a:spcBef>
              <a:spcPct val="0"/>
            </a:spcBef>
            <a:spcAft>
              <a:spcPct val="35000"/>
            </a:spcAft>
            <a:buNone/>
          </a:pPr>
          <a:r>
            <a:rPr lang="en-US" sz="2100" kern="1200"/>
            <a:t>• Augmented training data with synthetic samples</a:t>
          </a:r>
        </a:p>
      </dsp:txBody>
      <dsp:txXfrm>
        <a:off x="1339618" y="2901896"/>
        <a:ext cx="3433549" cy="1159843"/>
      </dsp:txXfrm>
    </dsp:sp>
    <dsp:sp modelId="{140A0494-80BD-43AD-84BD-229EA5603784}">
      <dsp:nvSpPr>
        <dsp:cNvPr id="0" name=""/>
        <dsp:cNvSpPr/>
      </dsp:nvSpPr>
      <dsp:spPr>
        <a:xfrm>
          <a:off x="0" y="4351700"/>
          <a:ext cx="4773168"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7E263-5265-4A7D-A7C5-C3EC0679E99A}">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CBD54E-4027-4C93-A96E-729FBEF78AC8}">
      <dsp:nvSpPr>
        <dsp:cNvPr id="0" name=""/>
        <dsp:cNvSpPr/>
      </dsp:nvSpPr>
      <dsp:spPr>
        <a:xfrm>
          <a:off x="1339618" y="4351700"/>
          <a:ext cx="3433549"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33450">
            <a:lnSpc>
              <a:spcPct val="90000"/>
            </a:lnSpc>
            <a:spcBef>
              <a:spcPct val="0"/>
            </a:spcBef>
            <a:spcAft>
              <a:spcPct val="35000"/>
            </a:spcAft>
            <a:buNone/>
          </a:pPr>
          <a:r>
            <a:rPr lang="en-US" sz="2100" kern="1200"/>
            <a:t>• Result: RMSE improved ~4%, better anomaly robustness</a:t>
          </a:r>
        </a:p>
      </dsp:txBody>
      <dsp:txXfrm>
        <a:off x="1339618" y="4351700"/>
        <a:ext cx="3433549" cy="11598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35137-FCC0-4BB7-A452-D4C73038A2CF}">
      <dsp:nvSpPr>
        <dsp:cNvPr id="0" name=""/>
        <dsp:cNvSpPr/>
      </dsp:nvSpPr>
      <dsp:spPr>
        <a:xfrm>
          <a:off x="730349"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249C7-DE87-43C8-9807-105BFD85E80F}">
      <dsp:nvSpPr>
        <dsp:cNvPr id="0" name=""/>
        <dsp:cNvSpPr/>
      </dsp:nvSpPr>
      <dsp:spPr>
        <a:xfrm>
          <a:off x="1198349"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D7649-BA7F-4C9F-83AB-148EF120B797}">
      <dsp:nvSpPr>
        <dsp:cNvPr id="0" name=""/>
        <dsp:cNvSpPr/>
      </dsp:nvSpPr>
      <dsp:spPr>
        <a:xfrm>
          <a:off x="28349"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Questions?</a:t>
          </a:r>
        </a:p>
      </dsp:txBody>
      <dsp:txXfrm>
        <a:off x="28349" y="3255669"/>
        <a:ext cx="3600000" cy="720000"/>
      </dsp:txXfrm>
    </dsp:sp>
    <dsp:sp modelId="{6229CF4A-8BEB-4A28-A6A9-DDB25344C758}">
      <dsp:nvSpPr>
        <dsp:cNvPr id="0" name=""/>
        <dsp:cNvSpPr/>
      </dsp:nvSpPr>
      <dsp:spPr>
        <a:xfrm>
          <a:off x="496035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87B81-60EB-454D-BEC0-6A856C932D8E}">
      <dsp:nvSpPr>
        <dsp:cNvPr id="0" name=""/>
        <dsp:cNvSpPr/>
      </dsp:nvSpPr>
      <dsp:spPr>
        <a:xfrm>
          <a:off x="542835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75E901-204B-4BF7-B572-743008CA26A2}">
      <dsp:nvSpPr>
        <dsp:cNvPr id="0" name=""/>
        <dsp:cNvSpPr/>
      </dsp:nvSpPr>
      <dsp:spPr>
        <a:xfrm>
          <a:off x="425835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Contacts </a:t>
          </a:r>
        </a:p>
        <a:p>
          <a:pPr marL="0" lvl="0" indent="0" algn="ctr" defTabSz="933450">
            <a:lnSpc>
              <a:spcPct val="90000"/>
            </a:lnSpc>
            <a:spcBef>
              <a:spcPct val="0"/>
            </a:spcBef>
            <a:spcAft>
              <a:spcPct val="35000"/>
            </a:spcAft>
            <a:buNone/>
            <a:defRPr cap="all"/>
          </a:pPr>
          <a:r>
            <a:rPr lang="en-US" sz="2100" kern="1200" dirty="0"/>
            <a:t>HCC Canvas</a:t>
          </a:r>
        </a:p>
      </dsp:txBody>
      <dsp:txXfrm>
        <a:off x="425835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5F8C7-8135-486E-B4C8-138A27516B60}" type="datetimeFigureOut">
              <a:rPr lang="en-US" smtClean="0"/>
              <a:t>6/25/2025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BFADC-3A2D-4352-A304-0D098FAABDE0}" type="slidenum">
              <a:rPr lang="en-US" smtClean="0"/>
              <a:t>‹#›</a:t>
            </a:fld>
            <a:endParaRPr lang="en-US"/>
          </a:p>
        </p:txBody>
      </p:sp>
    </p:spTree>
    <p:extLst>
      <p:ext uri="{BB962C8B-B14F-4D97-AF65-F5344CB8AC3E}">
        <p14:creationId xmlns:p14="http://schemas.microsoft.com/office/powerpoint/2010/main" val="3068959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Win, and today I’ll be presenting the results of my </a:t>
            </a:r>
            <a:r>
              <a:rPr lang="en-US" dirty="0" err="1"/>
              <a:t>IIoT</a:t>
            </a:r>
            <a:r>
              <a:rPr lang="en-US" dirty="0"/>
              <a:t> Time Series Forecasting project. This is part of the A06 assignment, which summarizes the technical work done in the L06 lab. I focused on forecasting temperature sensor data from industrial IoT devices using </a:t>
            </a:r>
            <a:r>
              <a:rPr lang="en-US" dirty="0" err="1"/>
              <a:t>Nixtla’s</a:t>
            </a:r>
            <a:r>
              <a:rPr lang="en-US" dirty="0"/>
              <a:t> </a:t>
            </a:r>
            <a:r>
              <a:rPr lang="en-US" dirty="0" err="1"/>
              <a:t>AutoML</a:t>
            </a:r>
            <a:r>
              <a:rPr lang="en-US" dirty="0"/>
              <a:t> tools."</a:t>
            </a:r>
          </a:p>
        </p:txBody>
      </p:sp>
      <p:sp>
        <p:nvSpPr>
          <p:cNvPr id="4" name="Slide Number Placeholder 3"/>
          <p:cNvSpPr>
            <a:spLocks noGrp="1"/>
          </p:cNvSpPr>
          <p:nvPr>
            <p:ph type="sldNum" sz="quarter" idx="5"/>
          </p:nvPr>
        </p:nvSpPr>
        <p:spPr/>
        <p:txBody>
          <a:bodyPr/>
          <a:lstStyle/>
          <a:p>
            <a:fld id="{ABEBFADC-3A2D-4352-A304-0D098FAABDE0}" type="slidenum">
              <a:rPr lang="en-US" smtClean="0"/>
              <a:t>1</a:t>
            </a:fld>
            <a:endParaRPr lang="en-US"/>
          </a:p>
        </p:txBody>
      </p:sp>
    </p:spTree>
    <p:extLst>
      <p:ext uri="{BB962C8B-B14F-4D97-AF65-F5344CB8AC3E}">
        <p14:creationId xmlns:p14="http://schemas.microsoft.com/office/powerpoint/2010/main" val="375587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dataset from Kaggle that contains temperature sensor data collected from an industrial IoT system. The goal was to build a model that can forecast future temperature readings. This helps with predictive maintenance, allowing industries to respond to abnormal conditions before failures occur. The challenges included missing values, noisy data, and underlying seasonal patterns."</a:t>
            </a:r>
          </a:p>
        </p:txBody>
      </p:sp>
      <p:sp>
        <p:nvSpPr>
          <p:cNvPr id="4" name="Slide Number Placeholder 3"/>
          <p:cNvSpPr>
            <a:spLocks noGrp="1"/>
          </p:cNvSpPr>
          <p:nvPr>
            <p:ph type="sldNum" sz="quarter" idx="5"/>
          </p:nvPr>
        </p:nvSpPr>
        <p:spPr/>
        <p:txBody>
          <a:bodyPr/>
          <a:lstStyle/>
          <a:p>
            <a:fld id="{ABEBFADC-3A2D-4352-A304-0D098FAABDE0}" type="slidenum">
              <a:rPr lang="en-US" smtClean="0"/>
              <a:t>2</a:t>
            </a:fld>
            <a:endParaRPr lang="en-US"/>
          </a:p>
        </p:txBody>
      </p:sp>
    </p:spTree>
    <p:extLst>
      <p:ext uri="{BB962C8B-B14F-4D97-AF65-F5344CB8AC3E}">
        <p14:creationId xmlns:p14="http://schemas.microsoft.com/office/powerpoint/2010/main" val="344578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was data preparation. I loaded and cleaned the dataset by interpolating missing values. I used interquartile range filtering to remove outliers. Then I normalized the temperature data using z-scores to standardize the scale. Finally, I split the dataset into 80% for training and 20% for testing to evaluate model performance."</a:t>
            </a:r>
          </a:p>
        </p:txBody>
      </p:sp>
      <p:sp>
        <p:nvSpPr>
          <p:cNvPr id="4" name="Slide Number Placeholder 3"/>
          <p:cNvSpPr>
            <a:spLocks noGrp="1"/>
          </p:cNvSpPr>
          <p:nvPr>
            <p:ph type="sldNum" sz="quarter" idx="5"/>
          </p:nvPr>
        </p:nvSpPr>
        <p:spPr/>
        <p:txBody>
          <a:bodyPr/>
          <a:lstStyle/>
          <a:p>
            <a:fld id="{ABEBFADC-3A2D-4352-A304-0D098FAABDE0}" type="slidenum">
              <a:rPr lang="en-US" smtClean="0"/>
              <a:t>3</a:t>
            </a:fld>
            <a:endParaRPr lang="en-US"/>
          </a:p>
        </p:txBody>
      </p:sp>
    </p:spTree>
    <p:extLst>
      <p:ext uri="{BB962C8B-B14F-4D97-AF65-F5344CB8AC3E}">
        <p14:creationId xmlns:p14="http://schemas.microsoft.com/office/powerpoint/2010/main" val="2257529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model selection, I chose </a:t>
            </a:r>
            <a:r>
              <a:rPr lang="en-US" dirty="0" err="1"/>
              <a:t>Nixtla’s</a:t>
            </a:r>
            <a:r>
              <a:rPr lang="en-US" dirty="0"/>
              <a:t> </a:t>
            </a:r>
            <a:r>
              <a:rPr lang="en-US" dirty="0" err="1"/>
              <a:t>statsforecast</a:t>
            </a:r>
            <a:r>
              <a:rPr lang="en-US" dirty="0"/>
              <a:t> library because it's efficient and designed for time series forecasting. I tested models like ETS, MSTL, and </a:t>
            </a:r>
            <a:r>
              <a:rPr lang="en-US" dirty="0" err="1"/>
              <a:t>AutoARIMA</a:t>
            </a:r>
            <a:r>
              <a:rPr lang="en-US" dirty="0"/>
              <a:t>. </a:t>
            </a:r>
            <a:r>
              <a:rPr lang="en-US" dirty="0" err="1"/>
              <a:t>AutoARIMA</a:t>
            </a:r>
            <a:r>
              <a:rPr lang="en-US" dirty="0"/>
              <a:t> performed the best, providing low error rates and adapting well to trends and seasonality. It's also lightweight and interpretable, making it ideal for </a:t>
            </a:r>
            <a:r>
              <a:rPr lang="en-US" dirty="0" err="1"/>
              <a:t>IIoT</a:t>
            </a:r>
            <a:r>
              <a:rPr lang="en-US" dirty="0"/>
              <a:t> environments."</a:t>
            </a:r>
          </a:p>
        </p:txBody>
      </p:sp>
      <p:sp>
        <p:nvSpPr>
          <p:cNvPr id="4" name="Slide Number Placeholder 3"/>
          <p:cNvSpPr>
            <a:spLocks noGrp="1"/>
          </p:cNvSpPr>
          <p:nvPr>
            <p:ph type="sldNum" sz="quarter" idx="5"/>
          </p:nvPr>
        </p:nvSpPr>
        <p:spPr/>
        <p:txBody>
          <a:bodyPr/>
          <a:lstStyle/>
          <a:p>
            <a:fld id="{ABEBFADC-3A2D-4352-A304-0D098FAABDE0}" type="slidenum">
              <a:rPr lang="en-US" smtClean="0"/>
              <a:t>4</a:t>
            </a:fld>
            <a:endParaRPr lang="en-US"/>
          </a:p>
        </p:txBody>
      </p:sp>
    </p:spTree>
    <p:extLst>
      <p:ext uri="{BB962C8B-B14F-4D97-AF65-F5344CB8AC3E}">
        <p14:creationId xmlns:p14="http://schemas.microsoft.com/office/powerpoint/2010/main" val="368679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the model, I used both automated and custom features. The automated ones included the hour of the day and day of the week. I also added a rolling mean with a 6-hour window and a temperature delta that tracks changes from the previous reading. The model was evaluated using MAE and RMSE. </a:t>
            </a:r>
            <a:r>
              <a:rPr lang="en-US" dirty="0" err="1"/>
              <a:t>AutoARIMA</a:t>
            </a:r>
            <a:r>
              <a:rPr lang="en-US" dirty="0"/>
              <a:t> achieved an MAE of 0.48 and RMSE of 0.63, and I used rolling-origin cross-validation to ensure robustness."</a:t>
            </a:r>
          </a:p>
        </p:txBody>
      </p:sp>
      <p:sp>
        <p:nvSpPr>
          <p:cNvPr id="4" name="Slide Number Placeholder 3"/>
          <p:cNvSpPr>
            <a:spLocks noGrp="1"/>
          </p:cNvSpPr>
          <p:nvPr>
            <p:ph type="sldNum" sz="quarter" idx="5"/>
          </p:nvPr>
        </p:nvSpPr>
        <p:spPr/>
        <p:txBody>
          <a:bodyPr/>
          <a:lstStyle/>
          <a:p>
            <a:fld id="{ABEBFADC-3A2D-4352-A304-0D098FAABDE0}" type="slidenum">
              <a:rPr lang="en-US" smtClean="0"/>
              <a:t>5</a:t>
            </a:fld>
            <a:endParaRPr lang="en-US"/>
          </a:p>
        </p:txBody>
      </p:sp>
    </p:spTree>
    <p:extLst>
      <p:ext uri="{BB962C8B-B14F-4D97-AF65-F5344CB8AC3E}">
        <p14:creationId xmlns:p14="http://schemas.microsoft.com/office/powerpoint/2010/main" val="1929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enhance the training data, I applied a generative model using a Variational Autoencoder in TensorFlow. It generated synthetic temperature sequences that followed the same pattern as real data. After retraining the model with both real and synthetic data, the RMSE improved by about 4%. This also helped the model handle unusual drops in temperature more effectively."</a:t>
            </a:r>
          </a:p>
        </p:txBody>
      </p:sp>
      <p:sp>
        <p:nvSpPr>
          <p:cNvPr id="4" name="Slide Number Placeholder 3"/>
          <p:cNvSpPr>
            <a:spLocks noGrp="1"/>
          </p:cNvSpPr>
          <p:nvPr>
            <p:ph type="sldNum" sz="quarter" idx="5"/>
          </p:nvPr>
        </p:nvSpPr>
        <p:spPr/>
        <p:txBody>
          <a:bodyPr/>
          <a:lstStyle/>
          <a:p>
            <a:fld id="{ABEBFADC-3A2D-4352-A304-0D098FAABDE0}" type="slidenum">
              <a:rPr lang="en-US" smtClean="0"/>
              <a:t>6</a:t>
            </a:fld>
            <a:endParaRPr lang="en-US"/>
          </a:p>
        </p:txBody>
      </p:sp>
    </p:spTree>
    <p:extLst>
      <p:ext uri="{BB962C8B-B14F-4D97-AF65-F5344CB8AC3E}">
        <p14:creationId xmlns:p14="http://schemas.microsoft.com/office/powerpoint/2010/main" val="3431069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key takeaways. First, simple models like </a:t>
            </a:r>
            <a:r>
              <a:rPr lang="en-US" dirty="0" err="1"/>
              <a:t>AutoARIMA</a:t>
            </a:r>
            <a:r>
              <a:rPr lang="en-US" dirty="0"/>
              <a:t> can perform very well when data is clean and preprocessed correctly. Second, feature engineering based on time and domain knowledge significantly improves model accuracy. Third, generating synthetic data is a valuable technique when historical data is limited. For future work, I recommend exploring sensor fusion with data from multiple sensors and deploying the model in real-time systems for alerting and monitoring."</a:t>
            </a:r>
          </a:p>
          <a:p>
            <a:endParaRPr lang="en-US" dirty="0"/>
          </a:p>
        </p:txBody>
      </p:sp>
      <p:sp>
        <p:nvSpPr>
          <p:cNvPr id="4" name="Slide Number Placeholder 3"/>
          <p:cNvSpPr>
            <a:spLocks noGrp="1"/>
          </p:cNvSpPr>
          <p:nvPr>
            <p:ph type="sldNum" sz="quarter" idx="5"/>
          </p:nvPr>
        </p:nvSpPr>
        <p:spPr/>
        <p:txBody>
          <a:bodyPr/>
          <a:lstStyle/>
          <a:p>
            <a:fld id="{ABEBFADC-3A2D-4352-A304-0D098FAABDE0}" type="slidenum">
              <a:rPr lang="en-US" smtClean="0"/>
              <a:t>7</a:t>
            </a:fld>
            <a:endParaRPr lang="en-US"/>
          </a:p>
        </p:txBody>
      </p:sp>
    </p:spTree>
    <p:extLst>
      <p:ext uri="{BB962C8B-B14F-4D97-AF65-F5344CB8AC3E}">
        <p14:creationId xmlns:p14="http://schemas.microsoft.com/office/powerpoint/2010/main" val="245630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 Thank you for your time. I’m happy to take any questions or feedback.”</a:t>
            </a:r>
          </a:p>
        </p:txBody>
      </p:sp>
      <p:sp>
        <p:nvSpPr>
          <p:cNvPr id="4" name="Slide Number Placeholder 3"/>
          <p:cNvSpPr>
            <a:spLocks noGrp="1"/>
          </p:cNvSpPr>
          <p:nvPr>
            <p:ph type="sldNum" sz="quarter" idx="5"/>
          </p:nvPr>
        </p:nvSpPr>
        <p:spPr/>
        <p:txBody>
          <a:bodyPr/>
          <a:lstStyle/>
          <a:p>
            <a:fld id="{ABEBFADC-3A2D-4352-A304-0D098FAABDE0}" type="slidenum">
              <a:rPr lang="en-US" smtClean="0"/>
              <a:t>8</a:t>
            </a:fld>
            <a:endParaRPr lang="en-US"/>
          </a:p>
        </p:txBody>
      </p:sp>
    </p:spTree>
    <p:extLst>
      <p:ext uri="{BB962C8B-B14F-4D97-AF65-F5344CB8AC3E}">
        <p14:creationId xmlns:p14="http://schemas.microsoft.com/office/powerpoint/2010/main" val="1869087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2.xml"/><Relationship Id="rId7" Type="http://schemas.openxmlformats.org/officeDocument/2006/relationships/diagramData" Target="../diagrams/data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jpeg"/><Relationship Id="rId11" Type="http://schemas.microsoft.com/office/2007/relationships/diagramDrawing" Target="../diagrams/drawing1.xml"/><Relationship Id="rId5" Type="http://schemas.openxmlformats.org/officeDocument/2006/relationships/image" Target="../media/image1.png"/><Relationship Id="rId10" Type="http://schemas.openxmlformats.org/officeDocument/2006/relationships/diagramColors" Target="../diagrams/colors1.xml"/><Relationship Id="rId4" Type="http://schemas.openxmlformats.org/officeDocument/2006/relationships/notesSlide" Target="../notesSlides/notesSlide2.xml"/><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diagramData" Target="../diagrams/data2.xml"/><Relationship Id="rId5" Type="http://schemas.openxmlformats.org/officeDocument/2006/relationships/image" Target="../media/image1.pn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diagramData" Target="../diagrams/data3.xml"/><Relationship Id="rId5" Type="http://schemas.openxmlformats.org/officeDocument/2006/relationships/image" Target="../media/image1.png"/><Relationship Id="rId10" Type="http://schemas.microsoft.com/office/2007/relationships/diagramDrawing" Target="../diagrams/drawing3.xml"/><Relationship Id="rId4" Type="http://schemas.openxmlformats.org/officeDocument/2006/relationships/notesSlide" Target="../notesSlides/notesSlide4.xml"/><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diagramData" Target="../diagrams/data4.xml"/><Relationship Id="rId5" Type="http://schemas.openxmlformats.org/officeDocument/2006/relationships/image" Target="../media/image1.png"/><Relationship Id="rId10" Type="http://schemas.microsoft.com/office/2007/relationships/diagramDrawing" Target="../diagrams/drawing4.xml"/><Relationship Id="rId4" Type="http://schemas.openxmlformats.org/officeDocument/2006/relationships/notesSlide" Target="../notesSlides/notesSlide5.xml"/><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diagramData" Target="../diagrams/data5.xml"/><Relationship Id="rId5" Type="http://schemas.openxmlformats.org/officeDocument/2006/relationships/image" Target="../media/image1.png"/><Relationship Id="rId10" Type="http://schemas.microsoft.com/office/2007/relationships/diagramDrawing" Target="../diagrams/drawing5.xml"/><Relationship Id="rId4" Type="http://schemas.openxmlformats.org/officeDocument/2006/relationships/notesSlide" Target="../notesSlides/notesSlide6.xml"/><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0.jpe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2.xml"/><Relationship Id="rId7" Type="http://schemas.openxmlformats.org/officeDocument/2006/relationships/diagramLayout" Target="../diagrams/layout6.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diagramData" Target="../diagrams/data6.xml"/><Relationship Id="rId5" Type="http://schemas.openxmlformats.org/officeDocument/2006/relationships/image" Target="../media/image1.png"/><Relationship Id="rId10" Type="http://schemas.microsoft.com/office/2007/relationships/diagramDrawing" Target="../diagrams/drawing6.xml"/><Relationship Id="rId4" Type="http://schemas.openxmlformats.org/officeDocument/2006/relationships/notesSlide" Target="../notesSlides/notesSlide8.xml"/><Relationship Id="rId9" Type="http://schemas.openxmlformats.org/officeDocument/2006/relationships/diagramColors" Target="../diagrams/colors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ElevenLabs_2025-06-25T17_29_15_yusuff_ivc_sp88_s50_sb75_se0_b_m2">
            <a:hlinkClick r:id="" action="ppaction://media"/>
            <a:extLst>
              <a:ext uri="{FF2B5EF4-FFF2-40B4-BE49-F238E27FC236}">
                <a16:creationId xmlns:a16="http://schemas.microsoft.com/office/drawing/2014/main" id="{942896B4-B7EA-1D08-0655-38415EAD9E87}"/>
              </a:ext>
            </a:extLst>
          </p:cNvPr>
          <p:cNvPicPr>
            <a:picLocks noChangeAspect="1"/>
          </p:cNvPicPr>
          <p:nvPr>
            <a:audioFile r:link="rId1"/>
            <p:extLst>
              <p:ext uri="{DAA4B4D4-6D71-4841-9C94-3DE7FCFB9230}">
                <p14:media xmlns:p14="http://schemas.microsoft.com/office/powerpoint/2010/main" r:embed="rId2">
                  <p14:trim end="200970.625"/>
                </p14:media>
              </p:ext>
            </p:extLst>
          </p:nvPr>
        </p:nvPicPr>
        <p:blipFill>
          <a:blip r:embed="rId7"/>
          <a:stretch>
            <a:fillRect/>
          </a:stretch>
        </p:blipFill>
        <p:spPr>
          <a:xfrm>
            <a:off x="7527925" y="6127081"/>
            <a:ext cx="487363" cy="487363"/>
          </a:xfrm>
          <a:prstGeom prst="rect">
            <a:avLst/>
          </a:prstGeom>
        </p:spPr>
      </p:pic>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peedometer">
            <a:extLst>
              <a:ext uri="{FF2B5EF4-FFF2-40B4-BE49-F238E27FC236}">
                <a16:creationId xmlns:a16="http://schemas.microsoft.com/office/drawing/2014/main" id="{1EA0F8CC-176F-468E-7BF4-540733FBFCBD}"/>
              </a:ext>
            </a:extLst>
          </p:cNvPr>
          <p:cNvPicPr>
            <a:picLocks noChangeAspect="1"/>
          </p:cNvPicPr>
          <p:nvPr>
            <a:videoFile r:link="rId4"/>
            <p:extLst>
              <p:ext uri="{DAA4B4D4-6D71-4841-9C94-3DE7FCFB9230}">
                <p14:media xmlns:p14="http://schemas.microsoft.com/office/powerpoint/2010/main" r:embed="rId3"/>
              </p:ext>
            </p:extLst>
          </p:nvPr>
        </p:nvPicPr>
        <p:blipFill>
          <a:blip r:embed="rId8"/>
          <a:srcRect l="19791" r="4994" b="-1"/>
          <a:stretch>
            <a:fillRect/>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a:solidFill>
                  <a:srgbClr val="FFFFFF"/>
                </a:solidFill>
              </a:rPr>
              <a:t>IIoT Time Series Forecasting</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A06: Forecasting Presentation Summary</a:t>
            </a:r>
          </a:p>
          <a:p>
            <a:r>
              <a:rPr lang="en-US">
                <a:solidFill>
                  <a:srgbClr val="FFFFFF"/>
                </a:solidFill>
              </a:rPr>
              <a:t>ITAI 3377 | Individual Submission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mute="1">
                <p:cTn id="16" repeatCount="indefinite" fill="hold" display="0">
                  <p:stCondLst>
                    <p:cond delay="indefinite"/>
                  </p:stCondLst>
                </p:cTn>
                <p:tgtEl>
                  <p:spTgt spid="5"/>
                </p:tgtEl>
              </p:cMediaNode>
            </p:video>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ElevenLabs_2025-06-25T17_29_15_yusuff_ivc_sp88_s50_sb75_se0_b_m2">
            <a:hlinkClick r:id="" action="ppaction://media"/>
            <a:extLst>
              <a:ext uri="{FF2B5EF4-FFF2-40B4-BE49-F238E27FC236}">
                <a16:creationId xmlns:a16="http://schemas.microsoft.com/office/drawing/2014/main" id="{E6FC7BB9-00E6-2332-2552-5086BAC1FBFA}"/>
              </a:ext>
            </a:extLst>
          </p:cNvPr>
          <p:cNvPicPr>
            <a:picLocks noChangeAspect="1"/>
          </p:cNvPicPr>
          <p:nvPr>
            <a:audioFile r:link="rId1"/>
            <p:extLst>
              <p:ext uri="{DAA4B4D4-6D71-4841-9C94-3DE7FCFB9230}">
                <p14:media xmlns:p14="http://schemas.microsoft.com/office/powerpoint/2010/main" r:embed="rId2">
                  <p14:trim st="25000" end="172298.625"/>
                </p14:media>
              </p:ext>
            </p:extLst>
          </p:nvPr>
        </p:nvPicPr>
        <p:blipFill>
          <a:blip r:embed="rId5"/>
          <a:stretch>
            <a:fillRect/>
          </a:stretch>
        </p:blipFill>
        <p:spPr>
          <a:xfrm>
            <a:off x="7734402" y="6249193"/>
            <a:ext cx="487363" cy="487363"/>
          </a:xfrm>
          <a:prstGeom prst="rect">
            <a:avLst/>
          </a:prstGeom>
        </p:spPr>
      </p:pic>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5ED441B-ABAF-98C3-1CFF-7465D7AD8D9E}"/>
              </a:ext>
            </a:extLst>
          </p:cNvPr>
          <p:cNvPicPr>
            <a:picLocks noChangeAspect="1"/>
          </p:cNvPicPr>
          <p:nvPr/>
        </p:nvPicPr>
        <p:blipFill>
          <a:blip r:embed="rId6">
            <a:alphaModFix amt="35000"/>
          </a:blip>
          <a:srcRect l="17969" r="4364" b="-1"/>
          <a:stretch>
            <a:fillRect/>
          </a:stretch>
        </p:blipFill>
        <p:spPr>
          <a:xfrm>
            <a:off x="20" y="10"/>
            <a:ext cx="9143980" cy="6857990"/>
          </a:xfrm>
          <a:prstGeom prst="rect">
            <a:avLst/>
          </a:prstGeom>
        </p:spPr>
      </p:pic>
      <p:sp>
        <p:nvSpPr>
          <p:cNvPr id="2" name="Title 1"/>
          <p:cNvSpPr>
            <a:spLocks noGrp="1"/>
          </p:cNvSpPr>
          <p:nvPr>
            <p:ph type="title"/>
          </p:nvPr>
        </p:nvSpPr>
        <p:spPr>
          <a:xfrm>
            <a:off x="628650" y="365125"/>
            <a:ext cx="7886700" cy="1325563"/>
          </a:xfrm>
        </p:spPr>
        <p:txBody>
          <a:bodyPr>
            <a:normAutofit/>
          </a:bodyPr>
          <a:lstStyle/>
          <a:p>
            <a:r>
              <a:rPr lang="en-US">
                <a:solidFill>
                  <a:srgbClr val="FFFFFF"/>
                </a:solidFill>
              </a:rPr>
              <a:t>Introduction – Dataset &amp; Problem</a:t>
            </a:r>
          </a:p>
        </p:txBody>
      </p:sp>
      <p:graphicFrame>
        <p:nvGraphicFramePr>
          <p:cNvPr id="5" name="Content Placeholder 2">
            <a:extLst>
              <a:ext uri="{FF2B5EF4-FFF2-40B4-BE49-F238E27FC236}">
                <a16:creationId xmlns:a16="http://schemas.microsoft.com/office/drawing/2014/main" id="{20B94E01-6E4F-6EA6-23B1-082C0EF9637F}"/>
              </a:ext>
            </a:extLst>
          </p:cNvPr>
          <p:cNvGraphicFramePr>
            <a:graphicFrameLocks noGrp="1"/>
          </p:cNvGraphicFramePr>
          <p:nvPr>
            <p:ph idx="1"/>
            <p:extLst>
              <p:ext uri="{D42A27DB-BD31-4B8C-83A1-F6EECF244321}">
                <p14:modId xmlns:p14="http://schemas.microsoft.com/office/powerpoint/2010/main" val="372101978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venLabs_2025-06-25T17_29_15_yusuff_ivc_sp88_s50_sb75_se0_b_m2">
            <a:hlinkClick r:id="" action="ppaction://media"/>
            <a:extLst>
              <a:ext uri="{FF2B5EF4-FFF2-40B4-BE49-F238E27FC236}">
                <a16:creationId xmlns:a16="http://schemas.microsoft.com/office/drawing/2014/main" id="{B8389254-BA1B-FDD9-8452-9BE61FF21659}"/>
              </a:ext>
            </a:extLst>
          </p:cNvPr>
          <p:cNvPicPr>
            <a:picLocks noChangeAspect="1"/>
          </p:cNvPicPr>
          <p:nvPr>
            <a:audioFile r:link="rId1"/>
            <p:extLst>
              <p:ext uri="{DAA4B4D4-6D71-4841-9C94-3DE7FCFB9230}">
                <p14:media xmlns:p14="http://schemas.microsoft.com/office/powerpoint/2010/main" r:embed="rId2">
                  <p14:trim st="54000" end="144101.625"/>
                </p14:media>
              </p:ext>
            </p:extLst>
          </p:nvPr>
        </p:nvPicPr>
        <p:blipFill>
          <a:blip r:embed="rId5"/>
          <a:stretch>
            <a:fillRect/>
          </a:stretch>
        </p:blipFill>
        <p:spPr>
          <a:xfrm>
            <a:off x="5595886" y="5593096"/>
            <a:ext cx="487363" cy="487363"/>
          </a:xfrm>
          <a:prstGeom prst="rect">
            <a:avLst/>
          </a:prstGeom>
        </p:spPr>
      </p:pic>
      <p:sp>
        <p:nvSpPr>
          <p:cNvPr id="2" name="Title 1"/>
          <p:cNvSpPr>
            <a:spLocks noGrp="1"/>
          </p:cNvSpPr>
          <p:nvPr>
            <p:ph type="title"/>
          </p:nvPr>
        </p:nvSpPr>
        <p:spPr/>
        <p:txBody>
          <a:bodyPr>
            <a:normAutofit fontScale="90000"/>
          </a:bodyPr>
          <a:lstStyle/>
          <a:p>
            <a:r>
              <a:rPr lang="en-US"/>
              <a:t>Data Preparation – Preprocessing Steps</a:t>
            </a:r>
          </a:p>
        </p:txBody>
      </p:sp>
      <p:graphicFrame>
        <p:nvGraphicFramePr>
          <p:cNvPr id="8" name="Content Placeholder 2">
            <a:extLst>
              <a:ext uri="{FF2B5EF4-FFF2-40B4-BE49-F238E27FC236}">
                <a16:creationId xmlns:a16="http://schemas.microsoft.com/office/drawing/2014/main" id="{7B745966-0128-C4EF-F8B4-DCD939DAFEDD}"/>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ElevenLabs_2025-06-25T17_29_15_yusuff_ivc_sp88_s50_sb75_se0_b_m2">
            <a:hlinkClick r:id="" action="ppaction://media"/>
            <a:extLst>
              <a:ext uri="{FF2B5EF4-FFF2-40B4-BE49-F238E27FC236}">
                <a16:creationId xmlns:a16="http://schemas.microsoft.com/office/drawing/2014/main" id="{FAFBD4C7-8F2A-23EC-5E1B-6A47184DC3B9}"/>
              </a:ext>
            </a:extLst>
          </p:cNvPr>
          <p:cNvPicPr>
            <a:picLocks noChangeAspect="1"/>
          </p:cNvPicPr>
          <p:nvPr>
            <a:audioFile r:link="rId1"/>
            <p:extLst>
              <p:ext uri="{DAA4B4D4-6D71-4841-9C94-3DE7FCFB9230}">
                <p14:media xmlns:p14="http://schemas.microsoft.com/office/powerpoint/2010/main" r:embed="rId2">
                  <p14:trim st="81140" end="116632.625"/>
                </p14:media>
              </p:ext>
            </p:extLst>
          </p:nvPr>
        </p:nvPicPr>
        <p:blipFill>
          <a:blip r:embed="rId5"/>
          <a:stretch>
            <a:fillRect/>
          </a:stretch>
        </p:blipFill>
        <p:spPr>
          <a:xfrm>
            <a:off x="8068545" y="5825863"/>
            <a:ext cx="487363" cy="487363"/>
          </a:xfrm>
          <a:prstGeom prst="rect">
            <a:avLst/>
          </a:prstGeom>
        </p:spPr>
      </p:pic>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9143998"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457201"/>
            <a:ext cx="84582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857250" y="990599"/>
            <a:ext cx="7429500" cy="685800"/>
          </a:xfrm>
        </p:spPr>
        <p:txBody>
          <a:bodyPr anchor="t">
            <a:normAutofit/>
          </a:bodyPr>
          <a:lstStyle/>
          <a:p>
            <a:pPr>
              <a:lnSpc>
                <a:spcPct val="90000"/>
              </a:lnSpc>
            </a:pPr>
            <a:r>
              <a:rPr lang="en-US" sz="2700"/>
              <a:t>Model Selection &amp; Training – Nixtla AutoARIMA</a:t>
            </a:r>
          </a:p>
        </p:txBody>
      </p:sp>
      <p:graphicFrame>
        <p:nvGraphicFramePr>
          <p:cNvPr id="5" name="Content Placeholder 2">
            <a:extLst>
              <a:ext uri="{FF2B5EF4-FFF2-40B4-BE49-F238E27FC236}">
                <a16:creationId xmlns:a16="http://schemas.microsoft.com/office/drawing/2014/main" id="{82ACBFCB-1481-1E21-0220-4EE9F42AC211}"/>
              </a:ext>
            </a:extLst>
          </p:cNvPr>
          <p:cNvGraphicFramePr>
            <a:graphicFrameLocks noGrp="1"/>
          </p:cNvGraphicFramePr>
          <p:nvPr>
            <p:ph idx="1"/>
            <p:extLst>
              <p:ext uri="{D42A27DB-BD31-4B8C-83A1-F6EECF244321}">
                <p14:modId xmlns:p14="http://schemas.microsoft.com/office/powerpoint/2010/main" val="3994057111"/>
              </p:ext>
            </p:extLst>
          </p:nvPr>
        </p:nvGraphicFramePr>
        <p:xfrm>
          <a:off x="514350" y="2137228"/>
          <a:ext cx="8115300" cy="37337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ElevenLabs_2025-06-25T17_29_15_yusuff_ivc_sp88_s50_sb75_se0_b_m2">
            <a:hlinkClick r:id="" action="ppaction://media"/>
            <a:extLst>
              <a:ext uri="{FF2B5EF4-FFF2-40B4-BE49-F238E27FC236}">
                <a16:creationId xmlns:a16="http://schemas.microsoft.com/office/drawing/2014/main" id="{40FA1CE5-4854-FDCC-2FCC-490B1688FE4B}"/>
              </a:ext>
            </a:extLst>
          </p:cNvPr>
          <p:cNvPicPr>
            <a:picLocks noChangeAspect="1"/>
          </p:cNvPicPr>
          <p:nvPr>
            <a:audioFile r:link="rId1"/>
            <p:extLst>
              <p:ext uri="{DAA4B4D4-6D71-4841-9C94-3DE7FCFB9230}">
                <p14:media xmlns:p14="http://schemas.microsoft.com/office/powerpoint/2010/main" r:embed="rId2">
                  <p14:trim st="110000" end="77632.625"/>
                </p14:media>
              </p:ext>
            </p:extLst>
          </p:nvPr>
        </p:nvPicPr>
        <p:blipFill>
          <a:blip r:embed="rId5"/>
          <a:stretch>
            <a:fillRect/>
          </a:stretch>
        </p:blipFill>
        <p:spPr>
          <a:xfrm>
            <a:off x="8070055" y="5804327"/>
            <a:ext cx="487363" cy="487363"/>
          </a:xfrm>
          <a:prstGeom prst="rect">
            <a:avLst/>
          </a:prstGeom>
        </p:spPr>
      </p:pic>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9143998"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457201"/>
            <a:ext cx="84582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857250" y="990599"/>
            <a:ext cx="7429500" cy="685800"/>
          </a:xfrm>
        </p:spPr>
        <p:txBody>
          <a:bodyPr anchor="t">
            <a:normAutofit/>
          </a:bodyPr>
          <a:lstStyle/>
          <a:p>
            <a:r>
              <a:rPr lang="en-US" sz="3500"/>
              <a:t>Feature Engineering &amp; Evaluation</a:t>
            </a:r>
          </a:p>
        </p:txBody>
      </p:sp>
      <p:graphicFrame>
        <p:nvGraphicFramePr>
          <p:cNvPr id="5" name="Content Placeholder 2">
            <a:extLst>
              <a:ext uri="{FF2B5EF4-FFF2-40B4-BE49-F238E27FC236}">
                <a16:creationId xmlns:a16="http://schemas.microsoft.com/office/drawing/2014/main" id="{8B330E28-85A9-C4D0-E35B-1633049B5820}"/>
              </a:ext>
            </a:extLst>
          </p:cNvPr>
          <p:cNvGraphicFramePr>
            <a:graphicFrameLocks noGrp="1"/>
          </p:cNvGraphicFramePr>
          <p:nvPr>
            <p:ph idx="1"/>
            <p:extLst>
              <p:ext uri="{D42A27DB-BD31-4B8C-83A1-F6EECF244321}">
                <p14:modId xmlns:p14="http://schemas.microsoft.com/office/powerpoint/2010/main" val="1334606024"/>
              </p:ext>
            </p:extLst>
          </p:nvPr>
        </p:nvGraphicFramePr>
        <p:xfrm>
          <a:off x="514350" y="2137228"/>
          <a:ext cx="8115300" cy="37337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ElevenLabs_2025-06-25T17_29_15_yusuff_ivc_sp88_s50_sb75_se0_b_m2">
            <a:hlinkClick r:id="" action="ppaction://media"/>
            <a:extLst>
              <a:ext uri="{FF2B5EF4-FFF2-40B4-BE49-F238E27FC236}">
                <a16:creationId xmlns:a16="http://schemas.microsoft.com/office/drawing/2014/main" id="{27804E5F-A83E-C462-4264-0B7A301A6A9E}"/>
              </a:ext>
            </a:extLst>
          </p:cNvPr>
          <p:cNvPicPr>
            <a:picLocks noChangeAspect="1"/>
          </p:cNvPicPr>
          <p:nvPr>
            <a:audioFile r:link="rId1"/>
            <p:extLst>
              <p:ext uri="{DAA4B4D4-6D71-4841-9C94-3DE7FCFB9230}">
                <p14:media xmlns:p14="http://schemas.microsoft.com/office/powerpoint/2010/main" r:embed="rId2">
                  <p14:trim st="149000" end="48063.625"/>
                </p14:media>
              </p:ext>
            </p:extLst>
          </p:nvPr>
        </p:nvPicPr>
        <p:blipFill>
          <a:blip r:embed="rId5"/>
          <a:stretch>
            <a:fillRect/>
          </a:stretch>
        </p:blipFill>
        <p:spPr>
          <a:xfrm>
            <a:off x="8058867" y="5687568"/>
            <a:ext cx="487363" cy="487363"/>
          </a:xfrm>
          <a:prstGeom prst="rect">
            <a:avLst/>
          </a:prstGeom>
        </p:spPr>
      </p:pic>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a:normAutofit/>
          </a:bodyPr>
          <a:lstStyle/>
          <a:p>
            <a:r>
              <a:rPr lang="en-US" sz="3500"/>
              <a:t>Generative Models – Synthetic Data Impact</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1301DD18-D3C6-317B-C542-F0C4F7861168}"/>
              </a:ext>
            </a:extLst>
          </p:cNvPr>
          <p:cNvGraphicFramePr>
            <a:graphicFrameLocks noGrp="1"/>
          </p:cNvGraphicFramePr>
          <p:nvPr>
            <p:ph idx="1"/>
            <p:extLst>
              <p:ext uri="{D42A27DB-BD31-4B8C-83A1-F6EECF244321}">
                <p14:modId xmlns:p14="http://schemas.microsoft.com/office/powerpoint/2010/main" val="2355503420"/>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ElevenLabs_2025-06-25T17_29_15_yusuff_ivc_sp88_s50_sb75_se0_b_m2">
            <a:hlinkClick r:id="" action="ppaction://media"/>
            <a:extLst>
              <a:ext uri="{FF2B5EF4-FFF2-40B4-BE49-F238E27FC236}">
                <a16:creationId xmlns:a16="http://schemas.microsoft.com/office/drawing/2014/main" id="{1BC3F3FE-4A79-87BD-ACA4-8B68D3218561}"/>
              </a:ext>
            </a:extLst>
          </p:cNvPr>
          <p:cNvPicPr>
            <a:picLocks noChangeAspect="1"/>
          </p:cNvPicPr>
          <p:nvPr>
            <a:audioFile r:link="rId1"/>
            <p:extLst>
              <p:ext uri="{DAA4B4D4-6D71-4841-9C94-3DE7FCFB9230}">
                <p14:media xmlns:p14="http://schemas.microsoft.com/office/powerpoint/2010/main" r:embed="rId2">
                  <p14:trim st="178000" end="8201.625"/>
                </p14:media>
              </p:ext>
            </p:extLst>
          </p:nvPr>
        </p:nvPicPr>
        <p:blipFill>
          <a:blip r:embed="rId5"/>
          <a:stretch>
            <a:fillRect/>
          </a:stretch>
        </p:blipFill>
        <p:spPr>
          <a:xfrm>
            <a:off x="7454183" y="5413315"/>
            <a:ext cx="487363" cy="487363"/>
          </a:xfrm>
          <a:prstGeom prst="rect">
            <a:avLst/>
          </a:prstGeom>
        </p:spPr>
      </p:pic>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DB2C99B1-45A1-8678-5F9D-D74E6EF28092}"/>
              </a:ext>
            </a:extLst>
          </p:cNvPr>
          <p:cNvPicPr>
            <a:picLocks noChangeAspect="1"/>
          </p:cNvPicPr>
          <p:nvPr/>
        </p:nvPicPr>
        <p:blipFill>
          <a:blip r:embed="rId6"/>
          <a:srcRect/>
          <a:stretch>
            <a:fillRect/>
          </a:stretch>
        </p:blipFill>
        <p:spPr>
          <a:xfrm>
            <a:off x="20" y="1"/>
            <a:ext cx="914398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778356" y="1071350"/>
            <a:ext cx="3581372" cy="1339382"/>
          </a:xfrm>
        </p:spPr>
        <p:txBody>
          <a:bodyPr>
            <a:normAutofit/>
          </a:bodyPr>
          <a:lstStyle/>
          <a:p>
            <a:r>
              <a:rPr lang="en-US" sz="3100"/>
              <a:t>Key Insights &amp; Recommendations</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499"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91989" y="2547257"/>
            <a:ext cx="3343834" cy="3109740"/>
          </a:xfrm>
        </p:spPr>
        <p:txBody>
          <a:bodyPr anchor="ctr">
            <a:normAutofit/>
          </a:bodyPr>
          <a:lstStyle/>
          <a:p>
            <a:r>
              <a:rPr lang="en-US" sz="1700"/>
              <a:t>• Simple models like AutoARIMA work well with clean data</a:t>
            </a:r>
          </a:p>
          <a:p>
            <a:r>
              <a:rPr lang="en-US" sz="1700"/>
              <a:t>• Domain-based feature engineering boosts accuracy</a:t>
            </a:r>
          </a:p>
          <a:p>
            <a:r>
              <a:rPr lang="en-US" sz="1700"/>
              <a:t>• Synthetic data helps when historical data is sparse</a:t>
            </a:r>
          </a:p>
          <a:p>
            <a:r>
              <a:rPr lang="en-US" sz="1700"/>
              <a:t>• Future Work: Add sensor fusion, real-time deployment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ElevenLabs_2025-06-25T17_29_15_yusuff_ivc_sp88_s50_sb75_se0_b_m2">
            <a:hlinkClick r:id="" action="ppaction://media"/>
            <a:extLst>
              <a:ext uri="{FF2B5EF4-FFF2-40B4-BE49-F238E27FC236}">
                <a16:creationId xmlns:a16="http://schemas.microsoft.com/office/drawing/2014/main" id="{545A8003-C764-8366-0446-38FBA8FCA056}"/>
              </a:ext>
            </a:extLst>
          </p:cNvPr>
          <p:cNvPicPr>
            <a:picLocks noChangeAspect="1"/>
          </p:cNvPicPr>
          <p:nvPr>
            <a:audioFile r:link="rId1"/>
            <p:extLst>
              <p:ext uri="{DAA4B4D4-6D71-4841-9C94-3DE7FCFB9230}">
                <p14:media xmlns:p14="http://schemas.microsoft.com/office/powerpoint/2010/main" r:embed="rId2">
                  <p14:trim st="218000"/>
                </p14:media>
              </p:ext>
            </p:extLst>
          </p:nvPr>
        </p:nvPicPr>
        <p:blipFill>
          <a:blip r:embed="rId5"/>
          <a:stretch>
            <a:fillRect/>
          </a:stretch>
        </p:blipFill>
        <p:spPr>
          <a:xfrm>
            <a:off x="7881320" y="5809762"/>
            <a:ext cx="487363" cy="487363"/>
          </a:xfrm>
          <a:prstGeom prst="rect">
            <a:avLst/>
          </a:prstGeom>
        </p:spPr>
      </p:pic>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r>
              <a:rPr lang="en-US">
                <a:solidFill>
                  <a:srgbClr val="FFFFFF"/>
                </a:solidFill>
              </a:rPr>
              <a:t>Thank You</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235C8C7-B202-C59C-F2DA-9FFBAA366993}"/>
              </a:ext>
            </a:extLst>
          </p:cNvPr>
          <p:cNvGraphicFramePr>
            <a:graphicFrameLocks noGrp="1"/>
          </p:cNvGraphicFramePr>
          <p:nvPr>
            <p:ph idx="1"/>
            <p:extLst>
              <p:ext uri="{D42A27DB-BD31-4B8C-83A1-F6EECF244321}">
                <p14:modId xmlns:p14="http://schemas.microsoft.com/office/powerpoint/2010/main" val="3549162843"/>
              </p:ext>
            </p:extLst>
          </p:nvPr>
        </p:nvGraphicFramePr>
        <p:xfrm>
          <a:off x="628650" y="1800911"/>
          <a:ext cx="78867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TotalTime>
  <Words>761</Words>
  <Application>Microsoft Office PowerPoint</Application>
  <PresentationFormat>On-screen Show (4:3)</PresentationFormat>
  <Paragraphs>54</Paragraphs>
  <Slides>8</Slides>
  <Notes>8</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Arial</vt:lpstr>
      <vt:lpstr>Calibri</vt:lpstr>
      <vt:lpstr>Office Theme</vt:lpstr>
      <vt:lpstr>IIoT Time Series Forecasting</vt:lpstr>
      <vt:lpstr>Introduction – Dataset &amp; Problem</vt:lpstr>
      <vt:lpstr>Data Preparation – Preprocessing Steps</vt:lpstr>
      <vt:lpstr>Model Selection &amp; Training – Nixtla AutoARIMA</vt:lpstr>
      <vt:lpstr>Feature Engineering &amp; Evaluation</vt:lpstr>
      <vt:lpstr>Generative Models – Synthetic Data Impact</vt:lpstr>
      <vt:lpstr>Key Insights &amp; Recommendations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Win Ko Aung</dc:creator>
  <cp:keywords/>
  <dc:description>generated using python-pptx</dc:description>
  <cp:lastModifiedBy>win.aung-W214020049</cp:lastModifiedBy>
  <cp:revision>2</cp:revision>
  <dcterms:created xsi:type="dcterms:W3CDTF">2013-01-27T09:14:16Z</dcterms:created>
  <dcterms:modified xsi:type="dcterms:W3CDTF">2025-06-25T17:47:55Z</dcterms:modified>
  <cp:category/>
</cp:coreProperties>
</file>